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9" r:id="rId3"/>
    <p:sldId id="257" r:id="rId4"/>
    <p:sldId id="258" r:id="rId5"/>
    <p:sldId id="281" r:id="rId6"/>
    <p:sldId id="280" r:id="rId7"/>
    <p:sldId id="259" r:id="rId8"/>
    <p:sldId id="260" r:id="rId9"/>
    <p:sldId id="261" r:id="rId10"/>
    <p:sldId id="262" r:id="rId11"/>
    <p:sldId id="263" r:id="rId12"/>
    <p:sldId id="264" r:id="rId13"/>
    <p:sldId id="267" r:id="rId14"/>
    <p:sldId id="283" r:id="rId15"/>
    <p:sldId id="265" r:id="rId16"/>
    <p:sldId id="266" r:id="rId17"/>
    <p:sldId id="282" r:id="rId18"/>
    <p:sldId id="268" r:id="rId19"/>
    <p:sldId id="269" r:id="rId20"/>
    <p:sldId id="270" r:id="rId21"/>
    <p:sldId id="271" r:id="rId22"/>
    <p:sldId id="276" r:id="rId23"/>
    <p:sldId id="285" r:id="rId24"/>
    <p:sldId id="272" r:id="rId25"/>
    <p:sldId id="273" r:id="rId26"/>
    <p:sldId id="274" r:id="rId27"/>
    <p:sldId id="275" r:id="rId28"/>
    <p:sldId id="284" r:id="rId29"/>
    <p:sldId id="277" r:id="rId30"/>
    <p:sldId id="278" r:id="rId31"/>
  </p:sldIdLst>
  <p:sldSz cx="18288000" cy="10287000"/>
  <p:notesSz cx="6858000" cy="9144000"/>
  <p:embeddedFontLst>
    <p:embeddedFont>
      <p:font typeface="Calibri (MS)" panose="020B0604020202020204" charset="0"/>
      <p:regular r:id="rId32"/>
    </p:embeddedFont>
    <p:embeddedFont>
      <p:font typeface="Calibri (MS) Bold" panose="020B0604020202020204" charset="0"/>
      <p:regular r:id="rId33"/>
    </p:embeddedFont>
    <p:embeddedFont>
      <p:font typeface="Montserrat Bold" panose="020B0604020202020204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8BC0"/>
    <a:srgbClr val="565656"/>
    <a:srgbClr val="EC5F58"/>
    <a:srgbClr val="756BB0"/>
    <a:srgbClr val="FEC21C"/>
    <a:srgbClr val="FFDE59"/>
    <a:srgbClr val="F37231"/>
    <a:srgbClr val="FFF8EC"/>
    <a:srgbClr val="9785E8"/>
    <a:srgbClr val="3F4D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162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c4o9b_S7dE?si=rgv2IE7TTFXYbXJH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912BF5F2-0F93-F9D5-9C2A-AD66F4575467}"/>
              </a:ext>
            </a:extLst>
          </p:cNvPr>
          <p:cNvSpPr/>
          <p:nvPr/>
        </p:nvSpPr>
        <p:spPr>
          <a:xfrm>
            <a:off x="989063" y="912035"/>
            <a:ext cx="16309873" cy="8127021"/>
          </a:xfrm>
          <a:prstGeom prst="roundRect">
            <a:avLst>
              <a:gd name="adj" fmla="val 8035"/>
            </a:avLst>
          </a:prstGeom>
          <a:solidFill>
            <a:srgbClr val="FFF8EC"/>
          </a:solidFill>
          <a:ln w="161925">
            <a:solidFill>
              <a:srgbClr val="EC5F58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5"/>
          <p:cNvGrpSpPr/>
          <p:nvPr/>
        </p:nvGrpSpPr>
        <p:grpSpPr>
          <a:xfrm>
            <a:off x="8039100" y="8769432"/>
            <a:ext cx="2209800" cy="824998"/>
            <a:chOff x="0" y="0"/>
            <a:chExt cx="1881821" cy="2146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81821" cy="214685"/>
            </a:xfrm>
            <a:custGeom>
              <a:avLst/>
              <a:gdLst/>
              <a:ahLst/>
              <a:cxnLst/>
              <a:rect l="l" t="t" r="r" b="b"/>
              <a:pathLst>
                <a:path w="1881821" h="214685">
                  <a:moveTo>
                    <a:pt x="18245" y="0"/>
                  </a:moveTo>
                  <a:lnTo>
                    <a:pt x="1863577" y="0"/>
                  </a:lnTo>
                  <a:cubicBezTo>
                    <a:pt x="1868415" y="0"/>
                    <a:pt x="1873056" y="1922"/>
                    <a:pt x="1876478" y="5344"/>
                  </a:cubicBezTo>
                  <a:cubicBezTo>
                    <a:pt x="1879899" y="8765"/>
                    <a:pt x="1881821" y="13406"/>
                    <a:pt x="1881821" y="18245"/>
                  </a:cubicBezTo>
                  <a:lnTo>
                    <a:pt x="1881821" y="196440"/>
                  </a:lnTo>
                  <a:cubicBezTo>
                    <a:pt x="1881821" y="201279"/>
                    <a:pt x="1879899" y="205920"/>
                    <a:pt x="1876478" y="209341"/>
                  </a:cubicBezTo>
                  <a:cubicBezTo>
                    <a:pt x="1873056" y="212763"/>
                    <a:pt x="1868415" y="214685"/>
                    <a:pt x="1863577" y="214685"/>
                  </a:cubicBezTo>
                  <a:lnTo>
                    <a:pt x="18245" y="214685"/>
                  </a:lnTo>
                  <a:cubicBezTo>
                    <a:pt x="13406" y="214685"/>
                    <a:pt x="8765" y="212763"/>
                    <a:pt x="5344" y="209341"/>
                  </a:cubicBezTo>
                  <a:cubicBezTo>
                    <a:pt x="1922" y="205920"/>
                    <a:pt x="0" y="201279"/>
                    <a:pt x="0" y="196440"/>
                  </a:cubicBezTo>
                  <a:lnTo>
                    <a:pt x="0" y="18245"/>
                  </a:lnTo>
                  <a:cubicBezTo>
                    <a:pt x="0" y="13406"/>
                    <a:pt x="1922" y="8765"/>
                    <a:pt x="5344" y="5344"/>
                  </a:cubicBezTo>
                  <a:cubicBezTo>
                    <a:pt x="8765" y="1922"/>
                    <a:pt x="13406" y="0"/>
                    <a:pt x="18245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EC5F58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881821" cy="2527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229600" y="8769432"/>
            <a:ext cx="1912795" cy="664639"/>
            <a:chOff x="0" y="0"/>
            <a:chExt cx="3605730" cy="1252882"/>
          </a:xfrm>
        </p:grpSpPr>
        <p:sp>
          <p:nvSpPr>
            <p:cNvPr id="9" name="Freeform 9"/>
            <p:cNvSpPr/>
            <p:nvPr/>
          </p:nvSpPr>
          <p:spPr>
            <a:xfrm rot="-160092">
              <a:off x="25058" y="31037"/>
              <a:ext cx="1359238" cy="1108213"/>
            </a:xfrm>
            <a:custGeom>
              <a:avLst/>
              <a:gdLst/>
              <a:ahLst/>
              <a:cxnLst/>
              <a:rect l="l" t="t" r="r" b="b"/>
              <a:pathLst>
                <a:path w="1359238" h="1108213">
                  <a:moveTo>
                    <a:pt x="0" y="0"/>
                  </a:moveTo>
                  <a:lnTo>
                    <a:pt x="1359238" y="0"/>
                  </a:lnTo>
                  <a:lnTo>
                    <a:pt x="1359238" y="1108213"/>
                  </a:lnTo>
                  <a:lnTo>
                    <a:pt x="0" y="1108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978" r="-49924" b="-105164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160092">
              <a:off x="1181571" y="315759"/>
              <a:ext cx="1953680" cy="892133"/>
            </a:xfrm>
            <a:custGeom>
              <a:avLst/>
              <a:gdLst/>
              <a:ahLst/>
              <a:cxnLst/>
              <a:rect l="l" t="t" r="r" b="b"/>
              <a:pathLst>
                <a:path w="1953680" h="892133">
                  <a:moveTo>
                    <a:pt x="0" y="0"/>
                  </a:moveTo>
                  <a:lnTo>
                    <a:pt x="1953680" y="0"/>
                  </a:lnTo>
                  <a:lnTo>
                    <a:pt x="1953680" y="892133"/>
                  </a:lnTo>
                  <a:lnTo>
                    <a:pt x="0" y="8921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509" t="-122388" r="-7899" b="-28250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201427">
              <a:off x="3025498" y="287637"/>
              <a:ext cx="552894" cy="949872"/>
            </a:xfrm>
            <a:custGeom>
              <a:avLst/>
              <a:gdLst/>
              <a:ahLst/>
              <a:cxnLst/>
              <a:rect l="l" t="t" r="r" b="b"/>
              <a:pathLst>
                <a:path w="552894" h="949872">
                  <a:moveTo>
                    <a:pt x="0" y="0"/>
                  </a:moveTo>
                  <a:lnTo>
                    <a:pt x="552894" y="0"/>
                  </a:lnTo>
                  <a:lnTo>
                    <a:pt x="552894" y="949872"/>
                  </a:lnTo>
                  <a:lnTo>
                    <a:pt x="0" y="9498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84884" t="-36978" r="-54637" b="-156649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0" y="9901959"/>
            <a:ext cx="3048000" cy="4506775"/>
            <a:chOff x="0" y="0"/>
            <a:chExt cx="812800" cy="120180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048000" y="9901959"/>
            <a:ext cx="3048000" cy="4506775"/>
            <a:chOff x="0" y="0"/>
            <a:chExt cx="812800" cy="120180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96000" y="9901959"/>
            <a:ext cx="3048000" cy="4506775"/>
            <a:chOff x="0" y="0"/>
            <a:chExt cx="812800" cy="120180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144000" y="9901959"/>
            <a:ext cx="3048000" cy="4506775"/>
            <a:chOff x="0" y="0"/>
            <a:chExt cx="812800" cy="120180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192000" y="9901959"/>
            <a:ext cx="3048000" cy="4374038"/>
            <a:chOff x="0" y="0"/>
            <a:chExt cx="812800" cy="116641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1166410"/>
            </a:xfrm>
            <a:custGeom>
              <a:avLst/>
              <a:gdLst/>
              <a:ahLst/>
              <a:cxnLst/>
              <a:rect l="l" t="t" r="r" b="b"/>
              <a:pathLst>
                <a:path w="812800" h="1166410">
                  <a:moveTo>
                    <a:pt x="0" y="0"/>
                  </a:moveTo>
                  <a:lnTo>
                    <a:pt x="812800" y="0"/>
                  </a:lnTo>
                  <a:lnTo>
                    <a:pt x="812800" y="1166410"/>
                  </a:lnTo>
                  <a:lnTo>
                    <a:pt x="0" y="1166410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12800" cy="1204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240000" y="9901959"/>
            <a:ext cx="3048000" cy="4506775"/>
            <a:chOff x="0" y="0"/>
            <a:chExt cx="812800" cy="120180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FFBF34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3" name="TextBox 6">
            <a:extLst>
              <a:ext uri="{FF2B5EF4-FFF2-40B4-BE49-F238E27FC236}">
                <a16:creationId xmlns:a16="http://schemas.microsoft.com/office/drawing/2014/main" id="{167725BE-A3E2-19E1-783B-EFD9D012669B}"/>
              </a:ext>
            </a:extLst>
          </p:cNvPr>
          <p:cNvSpPr txBox="1"/>
          <p:nvPr/>
        </p:nvSpPr>
        <p:spPr>
          <a:xfrm>
            <a:off x="1724024" y="1420385"/>
            <a:ext cx="14839950" cy="6894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Kamusta, Guro!</a:t>
            </a:r>
          </a:p>
          <a:p>
            <a:endParaRPr lang="en-US" sz="2400" dirty="0">
              <a:solidFill>
                <a:srgbClr val="EC5F58"/>
              </a:solidFill>
            </a:endParaRPr>
          </a:p>
          <a:p>
            <a:r>
              <a:rPr lang="en-US" sz="2400" dirty="0">
                <a:solidFill>
                  <a:srgbClr val="EC5F58"/>
                </a:solidFill>
              </a:rPr>
              <a:t>Salamat </a:t>
            </a:r>
            <a:r>
              <a:rPr lang="en-US" sz="2400" dirty="0" err="1">
                <a:solidFill>
                  <a:srgbClr val="EC5F58"/>
                </a:solidFill>
              </a:rPr>
              <a:t>sa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pag</a:t>
            </a:r>
            <a:r>
              <a:rPr lang="en-US" sz="2400" dirty="0">
                <a:solidFill>
                  <a:srgbClr val="EC5F58"/>
                </a:solidFill>
              </a:rPr>
              <a:t>-download ng </a:t>
            </a:r>
            <a:r>
              <a:rPr lang="en-US" sz="2400" dirty="0" err="1">
                <a:solidFill>
                  <a:srgbClr val="EC5F58"/>
                </a:solidFill>
              </a:rPr>
              <a:t>opisyal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na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i="1" dirty="0">
                <a:solidFill>
                  <a:srgbClr val="EC5F58"/>
                </a:solidFill>
              </a:rPr>
              <a:t>presentation template</a:t>
            </a:r>
            <a:r>
              <a:rPr lang="en-US" sz="2400" dirty="0">
                <a:solidFill>
                  <a:srgbClr val="EC5F58"/>
                </a:solidFill>
              </a:rPr>
              <a:t> ng </a:t>
            </a:r>
            <a:r>
              <a:rPr lang="en-US" sz="2400" b="1" dirty="0">
                <a:solidFill>
                  <a:srgbClr val="EC5F58"/>
                </a:solidFill>
              </a:rPr>
              <a:t>TATAK!</a:t>
            </a:r>
          </a:p>
          <a:p>
            <a:r>
              <a:rPr lang="en-US" sz="2400" dirty="0">
                <a:solidFill>
                  <a:srgbClr val="EC5F58"/>
                </a:solidFill>
              </a:rPr>
              <a:t>Ang template </a:t>
            </a:r>
            <a:r>
              <a:rPr lang="en-US" sz="2400" dirty="0" err="1">
                <a:solidFill>
                  <a:srgbClr val="EC5F58"/>
                </a:solidFill>
              </a:rPr>
              <a:t>na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ito</a:t>
            </a:r>
            <a:r>
              <a:rPr lang="en-US" sz="2400" dirty="0">
                <a:solidFill>
                  <a:srgbClr val="EC5F58"/>
                </a:solidFill>
              </a:rPr>
              <a:t> ay </a:t>
            </a:r>
            <a:r>
              <a:rPr lang="en-US" sz="2400" dirty="0" err="1">
                <a:solidFill>
                  <a:srgbClr val="EC5F58"/>
                </a:solidFill>
              </a:rPr>
              <a:t>dinisenyo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upang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gabayan</a:t>
            </a:r>
            <a:r>
              <a:rPr lang="en-US" sz="2400" dirty="0">
                <a:solidFill>
                  <a:srgbClr val="EC5F58"/>
                </a:solidFill>
              </a:rPr>
              <a:t> kayo </a:t>
            </a:r>
            <a:r>
              <a:rPr lang="en-US" sz="2400" dirty="0" err="1">
                <a:solidFill>
                  <a:srgbClr val="EC5F58"/>
                </a:solidFill>
              </a:rPr>
              <a:t>sa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laro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habang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binibigyan</a:t>
            </a:r>
            <a:r>
              <a:rPr lang="en-US" sz="2400" dirty="0">
                <a:solidFill>
                  <a:srgbClr val="EC5F58"/>
                </a:solidFill>
              </a:rPr>
              <a:t> kayo ng </a:t>
            </a:r>
            <a:r>
              <a:rPr lang="en-US" sz="2400" dirty="0" err="1">
                <a:solidFill>
                  <a:srgbClr val="EC5F58"/>
                </a:solidFill>
              </a:rPr>
              <a:t>kalayaang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i</a:t>
            </a:r>
            <a:r>
              <a:rPr lang="en-US" sz="2400" dirty="0">
                <a:solidFill>
                  <a:srgbClr val="EC5F58"/>
                </a:solidFill>
              </a:rPr>
              <a:t>-customize </a:t>
            </a:r>
            <a:r>
              <a:rPr lang="en-US" sz="2400" dirty="0" err="1">
                <a:solidFill>
                  <a:srgbClr val="EC5F58"/>
                </a:solidFill>
              </a:rPr>
              <a:t>ito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ayon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sa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inyong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pangangailangan</a:t>
            </a:r>
            <a:r>
              <a:rPr lang="en-US" sz="2400" dirty="0">
                <a:solidFill>
                  <a:srgbClr val="EC5F58"/>
                </a:solidFill>
              </a:rPr>
              <a:t>.</a:t>
            </a:r>
          </a:p>
          <a:p>
            <a:endParaRPr lang="en-US" sz="2400" dirty="0">
              <a:solidFill>
                <a:srgbClr val="EC5F58"/>
              </a:solidFill>
            </a:endParaRPr>
          </a:p>
          <a:p>
            <a:r>
              <a:rPr lang="en-US" sz="2400" dirty="0" err="1">
                <a:solidFill>
                  <a:srgbClr val="EC5F58"/>
                </a:solidFill>
              </a:rPr>
              <a:t>Maaari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kayong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b="1" dirty="0" err="1">
                <a:solidFill>
                  <a:srgbClr val="EC5F58"/>
                </a:solidFill>
              </a:rPr>
              <a:t>magdagdag</a:t>
            </a:r>
            <a:r>
              <a:rPr lang="en-US" sz="2400" b="1" dirty="0">
                <a:solidFill>
                  <a:srgbClr val="EC5F58"/>
                </a:solidFill>
              </a:rPr>
              <a:t> o mag-</a:t>
            </a:r>
            <a:r>
              <a:rPr lang="en-US" sz="2400" b="1" dirty="0" err="1">
                <a:solidFill>
                  <a:srgbClr val="EC5F58"/>
                </a:solidFill>
              </a:rPr>
              <a:t>alis</a:t>
            </a:r>
            <a:r>
              <a:rPr lang="en-US" sz="2400" b="1" dirty="0">
                <a:solidFill>
                  <a:srgbClr val="EC5F58"/>
                </a:solidFill>
              </a:rPr>
              <a:t> ng </a:t>
            </a:r>
            <a:r>
              <a:rPr lang="en-US" sz="2400" b="1" dirty="0" err="1">
                <a:solidFill>
                  <a:srgbClr val="EC5F58"/>
                </a:solidFill>
              </a:rPr>
              <a:t>mga</a:t>
            </a:r>
            <a:r>
              <a:rPr lang="en-US" sz="2400" b="1" dirty="0">
                <a:solidFill>
                  <a:srgbClr val="EC5F58"/>
                </a:solidFill>
              </a:rPr>
              <a:t> slide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depende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sa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bilang</a:t>
            </a:r>
            <a:r>
              <a:rPr lang="en-US" sz="2400" dirty="0">
                <a:solidFill>
                  <a:srgbClr val="EC5F58"/>
                </a:solidFill>
              </a:rPr>
              <a:t> ng </a:t>
            </a:r>
            <a:r>
              <a:rPr lang="en-US" sz="2400" dirty="0" err="1">
                <a:solidFill>
                  <a:srgbClr val="EC5F58"/>
                </a:solidFill>
              </a:rPr>
              <a:t>mga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tanong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na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kailangan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ninyo</a:t>
            </a:r>
            <a:r>
              <a:rPr lang="en-US" sz="2400" dirty="0">
                <a:solidFill>
                  <a:srgbClr val="EC5F58"/>
                </a:solidFill>
              </a:rPr>
              <a:t>, at </a:t>
            </a:r>
            <a:r>
              <a:rPr lang="en-US" sz="2400" dirty="0" err="1">
                <a:solidFill>
                  <a:srgbClr val="EC5F58"/>
                </a:solidFill>
              </a:rPr>
              <a:t>i</a:t>
            </a:r>
            <a:r>
              <a:rPr lang="en-US" sz="2400" dirty="0">
                <a:solidFill>
                  <a:srgbClr val="EC5F58"/>
                </a:solidFill>
              </a:rPr>
              <a:t>-edit </a:t>
            </a:r>
            <a:r>
              <a:rPr lang="en-US" sz="2400" dirty="0" err="1">
                <a:solidFill>
                  <a:srgbClr val="EC5F58"/>
                </a:solidFill>
              </a:rPr>
              <a:t>ito</a:t>
            </a:r>
            <a:r>
              <a:rPr lang="en-US" sz="2400" dirty="0">
                <a:solidFill>
                  <a:srgbClr val="EC5F58"/>
                </a:solidFill>
              </a:rPr>
              <a:t> para </a:t>
            </a:r>
            <a:r>
              <a:rPr lang="en-US" sz="2400" dirty="0" err="1">
                <a:solidFill>
                  <a:srgbClr val="EC5F58"/>
                </a:solidFill>
              </a:rPr>
              <a:t>sa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inyong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aralin</a:t>
            </a:r>
            <a:r>
              <a:rPr lang="en-US" sz="2400" dirty="0">
                <a:solidFill>
                  <a:srgbClr val="EC5F58"/>
                </a:solidFill>
              </a:rPr>
              <a:t>. </a:t>
            </a:r>
            <a:r>
              <a:rPr lang="en-US" sz="2400" dirty="0" err="1">
                <a:solidFill>
                  <a:srgbClr val="EC5F58"/>
                </a:solidFill>
              </a:rPr>
              <a:t>Maaaring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gamitin</a:t>
            </a:r>
            <a:r>
              <a:rPr lang="en-US" sz="2400" dirty="0">
                <a:solidFill>
                  <a:srgbClr val="EC5F58"/>
                </a:solidFill>
              </a:rPr>
              <a:t> ang template </a:t>
            </a:r>
            <a:r>
              <a:rPr lang="en-US" sz="2400" dirty="0" err="1">
                <a:solidFill>
                  <a:srgbClr val="EC5F58"/>
                </a:solidFill>
              </a:rPr>
              <a:t>na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ito</a:t>
            </a:r>
            <a:r>
              <a:rPr lang="en-US" sz="2400" dirty="0">
                <a:solidFill>
                  <a:srgbClr val="EC5F58"/>
                </a:solidFill>
              </a:rPr>
              <a:t> para </a:t>
            </a:r>
            <a:r>
              <a:rPr lang="en-US" sz="2400" dirty="0" err="1">
                <a:solidFill>
                  <a:srgbClr val="EC5F58"/>
                </a:solidFill>
              </a:rPr>
              <a:t>sa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b="1" dirty="0">
                <a:solidFill>
                  <a:srgbClr val="EC5F58"/>
                </a:solidFill>
              </a:rPr>
              <a:t>Mga Aralin, Review, </a:t>
            </a:r>
            <a:r>
              <a:rPr lang="en-US" sz="2400" b="1" dirty="0" err="1">
                <a:solidFill>
                  <a:srgbClr val="EC5F58"/>
                </a:solidFill>
              </a:rPr>
              <a:t>Pagsusulit</a:t>
            </a:r>
            <a:r>
              <a:rPr lang="en-US" sz="2400" b="1" dirty="0">
                <a:solidFill>
                  <a:srgbClr val="EC5F58"/>
                </a:solidFill>
              </a:rPr>
              <a:t>,</a:t>
            </a:r>
            <a:r>
              <a:rPr lang="en-US" sz="2400" dirty="0">
                <a:solidFill>
                  <a:srgbClr val="EC5F58"/>
                </a:solidFill>
              </a:rPr>
              <a:t> at </a:t>
            </a:r>
            <a:r>
              <a:rPr lang="en-US" sz="2400" dirty="0" err="1">
                <a:solidFill>
                  <a:srgbClr val="EC5F58"/>
                </a:solidFill>
              </a:rPr>
              <a:t>marami</a:t>
            </a:r>
            <a:r>
              <a:rPr lang="en-US" sz="2400" dirty="0">
                <a:solidFill>
                  <a:srgbClr val="EC5F58"/>
                </a:solidFill>
              </a:rPr>
              <a:t> pa!</a:t>
            </a:r>
          </a:p>
          <a:p>
            <a:endParaRPr lang="en-US" sz="2400" dirty="0">
              <a:solidFill>
                <a:srgbClr val="EC5F58"/>
              </a:solidFill>
            </a:endParaRPr>
          </a:p>
          <a:p>
            <a:r>
              <a:rPr lang="en-US" sz="2400" dirty="0" err="1">
                <a:solidFill>
                  <a:srgbClr val="EC5F58"/>
                </a:solidFill>
              </a:rPr>
              <a:t>Mayroon</a:t>
            </a:r>
            <a:r>
              <a:rPr lang="en-US" sz="2400" dirty="0">
                <a:solidFill>
                  <a:srgbClr val="EC5F58"/>
                </a:solidFill>
              </a:rPr>
              <a:t> din </a:t>
            </a:r>
            <a:r>
              <a:rPr lang="en-US" sz="2400" dirty="0" err="1">
                <a:solidFill>
                  <a:srgbClr val="EC5F58"/>
                </a:solidFill>
              </a:rPr>
              <a:t>kayong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pagpipilian</a:t>
            </a:r>
            <a:r>
              <a:rPr lang="en-US" sz="2400" dirty="0">
                <a:solidFill>
                  <a:srgbClr val="EC5F58"/>
                </a:solidFill>
              </a:rPr>
              <a:t> para </a:t>
            </a:r>
            <a:r>
              <a:rPr lang="en-US" sz="2400" dirty="0" err="1">
                <a:solidFill>
                  <a:srgbClr val="EC5F58"/>
                </a:solidFill>
              </a:rPr>
              <a:t>sa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uri</a:t>
            </a:r>
            <a:r>
              <a:rPr lang="en-US" sz="2400" dirty="0">
                <a:solidFill>
                  <a:srgbClr val="EC5F58"/>
                </a:solidFill>
              </a:rPr>
              <a:t> ng </a:t>
            </a:r>
            <a:r>
              <a:rPr lang="en-US" sz="2400" dirty="0" err="1">
                <a:solidFill>
                  <a:srgbClr val="EC5F58"/>
                </a:solidFill>
              </a:rPr>
              <a:t>tanong</a:t>
            </a:r>
            <a:r>
              <a:rPr lang="en-US" sz="2400" dirty="0">
                <a:solidFill>
                  <a:srgbClr val="EC5F58"/>
                </a:solidFill>
              </a:rPr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EC5F58"/>
                </a:solidFill>
              </a:rPr>
              <a:t>Maramihang</a:t>
            </a:r>
            <a:r>
              <a:rPr lang="en-US" sz="2400" b="1" dirty="0">
                <a:solidFill>
                  <a:srgbClr val="EC5F58"/>
                </a:solidFill>
              </a:rPr>
              <a:t> </a:t>
            </a:r>
            <a:r>
              <a:rPr lang="en-US" sz="2400" b="1" dirty="0" err="1">
                <a:solidFill>
                  <a:srgbClr val="EC5F58"/>
                </a:solidFill>
              </a:rPr>
              <a:t>Pagpipilian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i="1" dirty="0">
                <a:solidFill>
                  <a:srgbClr val="EC5F58"/>
                </a:solidFill>
              </a:rPr>
              <a:t>(Multiple Choice)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EC5F58"/>
                </a:solidFill>
              </a:rPr>
              <a:t>Tama o Mali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i="1" dirty="0">
                <a:solidFill>
                  <a:srgbClr val="EC5F58"/>
                </a:solidFill>
              </a:rPr>
              <a:t>(True or False)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EC5F58"/>
                </a:solidFill>
              </a:rPr>
              <a:t>Identipikasyon</a:t>
            </a:r>
            <a:r>
              <a:rPr lang="en-US" sz="2400" b="1" dirty="0">
                <a:solidFill>
                  <a:srgbClr val="EC5F58"/>
                </a:solidFill>
              </a:rPr>
              <a:t> / Punan ang </a:t>
            </a:r>
            <a:r>
              <a:rPr lang="en-US" sz="2400" b="1" dirty="0" err="1">
                <a:solidFill>
                  <a:srgbClr val="EC5F58"/>
                </a:solidFill>
              </a:rPr>
              <a:t>Patlang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i="1" dirty="0">
                <a:solidFill>
                  <a:srgbClr val="EC5F58"/>
                </a:solidFill>
              </a:rPr>
              <a:t>(Identification / Fill in the Blanks)</a:t>
            </a:r>
          </a:p>
          <a:p>
            <a:endParaRPr lang="en-US" sz="2400" dirty="0">
              <a:solidFill>
                <a:srgbClr val="EC5F58"/>
              </a:solidFill>
            </a:endParaRPr>
          </a:p>
          <a:p>
            <a:r>
              <a:rPr lang="en-US" sz="2400" dirty="0" err="1">
                <a:solidFill>
                  <a:srgbClr val="EC5F58"/>
                </a:solidFill>
              </a:rPr>
              <a:t>Pagsamahin</a:t>
            </a:r>
            <a:r>
              <a:rPr lang="en-US" sz="2400" dirty="0">
                <a:solidFill>
                  <a:srgbClr val="EC5F58"/>
                </a:solidFill>
              </a:rPr>
              <a:t> at </a:t>
            </a:r>
            <a:r>
              <a:rPr lang="en-US" sz="2400" dirty="0" err="1">
                <a:solidFill>
                  <a:srgbClr val="EC5F58"/>
                </a:solidFill>
              </a:rPr>
              <a:t>i</a:t>
            </a:r>
            <a:r>
              <a:rPr lang="en-US" sz="2400" dirty="0">
                <a:solidFill>
                  <a:srgbClr val="EC5F58"/>
                </a:solidFill>
              </a:rPr>
              <a:t>-mix ang </a:t>
            </a:r>
            <a:r>
              <a:rPr lang="en-US" sz="2400" dirty="0" err="1">
                <a:solidFill>
                  <a:srgbClr val="EC5F58"/>
                </a:solidFill>
              </a:rPr>
              <a:t>mga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uri</a:t>
            </a:r>
            <a:r>
              <a:rPr lang="en-US" sz="2400" dirty="0">
                <a:solidFill>
                  <a:srgbClr val="EC5F58"/>
                </a:solidFill>
              </a:rPr>
              <a:t> ng </a:t>
            </a:r>
            <a:r>
              <a:rPr lang="en-US" sz="2400" dirty="0" err="1">
                <a:solidFill>
                  <a:srgbClr val="EC5F58"/>
                </a:solidFill>
              </a:rPr>
              <a:t>tanong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ayon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sa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inyong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kagustuhan</a:t>
            </a:r>
            <a:r>
              <a:rPr lang="en-US" sz="2400" dirty="0">
                <a:solidFill>
                  <a:srgbClr val="EC5F58"/>
                </a:solidFill>
              </a:rPr>
              <a:t> — </a:t>
            </a:r>
            <a:r>
              <a:rPr lang="en-US" sz="2400" dirty="0" err="1">
                <a:solidFill>
                  <a:srgbClr val="EC5F58"/>
                </a:solidFill>
              </a:rPr>
              <a:t>nasa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inyo</a:t>
            </a:r>
            <a:r>
              <a:rPr lang="en-US" sz="2400" dirty="0">
                <a:solidFill>
                  <a:srgbClr val="EC5F58"/>
                </a:solidFill>
              </a:rPr>
              <a:t> ang </a:t>
            </a:r>
            <a:r>
              <a:rPr lang="en-US" sz="2400" dirty="0" err="1">
                <a:solidFill>
                  <a:srgbClr val="EC5F58"/>
                </a:solidFill>
              </a:rPr>
              <a:t>pagpili</a:t>
            </a:r>
            <a:r>
              <a:rPr lang="en-US" sz="2400" dirty="0">
                <a:solidFill>
                  <a:srgbClr val="EC5F58"/>
                </a:solidFill>
              </a:rPr>
              <a:t>!</a:t>
            </a:r>
          </a:p>
          <a:p>
            <a:r>
              <a:rPr lang="en-US" sz="2400" dirty="0" err="1">
                <a:solidFill>
                  <a:srgbClr val="EC5F58"/>
                </a:solidFill>
              </a:rPr>
              <a:t>Magsaya</a:t>
            </a:r>
            <a:r>
              <a:rPr lang="en-US" sz="2400" dirty="0">
                <a:solidFill>
                  <a:srgbClr val="EC5F58"/>
                </a:solidFill>
              </a:rPr>
              <a:t> at good luck </a:t>
            </a:r>
            <a:r>
              <a:rPr lang="en-US" sz="2400" dirty="0" err="1">
                <a:solidFill>
                  <a:srgbClr val="EC5F58"/>
                </a:solidFill>
              </a:rPr>
              <a:t>sa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inyong</a:t>
            </a:r>
            <a:r>
              <a:rPr lang="en-US" sz="2400" dirty="0">
                <a:solidFill>
                  <a:srgbClr val="EC5F58"/>
                </a:solidFill>
              </a:rPr>
              <a:t> </a:t>
            </a:r>
            <a:r>
              <a:rPr lang="en-US" sz="2400" dirty="0" err="1">
                <a:solidFill>
                  <a:srgbClr val="EC5F58"/>
                </a:solidFill>
              </a:rPr>
              <a:t>klase</a:t>
            </a:r>
            <a:r>
              <a:rPr lang="en-US" sz="2400" dirty="0">
                <a:solidFill>
                  <a:srgbClr val="EC5F58"/>
                </a:solidFill>
              </a:rPr>
              <a:t>!</a:t>
            </a:r>
          </a:p>
          <a:p>
            <a:endParaRPr lang="en-US" sz="2400" dirty="0">
              <a:solidFill>
                <a:srgbClr val="EC5F58"/>
              </a:solidFill>
            </a:endParaRPr>
          </a:p>
          <a:p>
            <a:endParaRPr lang="en-US" sz="2000" dirty="0">
              <a:solidFill>
                <a:srgbClr val="EC5F58"/>
              </a:solidFill>
            </a:endParaRPr>
          </a:p>
          <a:p>
            <a:r>
              <a:rPr lang="en-US" sz="20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Kailangan</a:t>
            </a:r>
            <a:r>
              <a:rPr lang="en-US" sz="2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ng </a:t>
            </a:r>
            <a:r>
              <a:rPr lang="en-US" sz="20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tulong</a:t>
            </a:r>
            <a:r>
              <a:rPr lang="en-US" sz="2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sa</a:t>
            </a:r>
            <a:r>
              <a:rPr lang="en-US" sz="2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pagsisimula</a:t>
            </a:r>
            <a:r>
              <a:rPr lang="en-US" sz="2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? </a:t>
            </a:r>
            <a:r>
              <a:rPr lang="en-US" sz="20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Panoorin</a:t>
            </a:r>
            <a:r>
              <a:rPr lang="en-US" sz="2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ang </a:t>
            </a:r>
            <a:r>
              <a:rPr lang="en-US" sz="20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aming</a:t>
            </a:r>
            <a:r>
              <a:rPr lang="en-US" sz="2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buong</a:t>
            </a:r>
            <a:r>
              <a:rPr lang="en-US" sz="2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tutorial video </a:t>
            </a:r>
            <a:r>
              <a:rPr lang="en-US" sz="20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dito</a:t>
            </a:r>
            <a:r>
              <a:rPr lang="en-US" sz="2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para </a:t>
            </a:r>
            <a:r>
              <a:rPr lang="en-US" sz="20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sa</a:t>
            </a:r>
            <a:r>
              <a:rPr lang="en-US" sz="2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gabay</a:t>
            </a:r>
            <a:r>
              <a:rPr lang="en-US" sz="2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sa</a:t>
            </a:r>
            <a:r>
              <a:rPr lang="en-US" sz="2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gameplay at setup: </a:t>
            </a:r>
            <a:r>
              <a:rPr lang="en-US" sz="2000" i="1" dirty="0">
                <a:solidFill>
                  <a:srgbClr val="318B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TATAK TUTORIAL VIDEO</a:t>
            </a:r>
            <a:r>
              <a:rPr lang="en-US" sz="2000" i="1" dirty="0">
                <a:solidFill>
                  <a:srgbClr val="318BC0"/>
                </a:solidFill>
              </a:rPr>
              <a:t>  </a:t>
            </a:r>
            <a:endParaRPr lang="en-US" sz="2000" dirty="0">
              <a:solidFill>
                <a:srgbClr val="318B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A4409-0EBC-CE69-605F-1AD018658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F4317711-F105-DD74-D9A4-E569CCF3D8C1}"/>
              </a:ext>
            </a:extLst>
          </p:cNvPr>
          <p:cNvSpPr/>
          <p:nvPr/>
        </p:nvSpPr>
        <p:spPr>
          <a:xfrm>
            <a:off x="1257519" y="1767645"/>
            <a:ext cx="15661954" cy="4878557"/>
          </a:xfrm>
          <a:prstGeom prst="roundRect">
            <a:avLst>
              <a:gd name="adj" fmla="val 14752"/>
            </a:avLst>
          </a:prstGeom>
          <a:solidFill>
            <a:srgbClr val="FFF8EC"/>
          </a:solidFill>
          <a:ln w="161925">
            <a:solidFill>
              <a:srgbClr val="EC5F58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73B4FC27-D16E-E297-71C0-0213003DC753}"/>
              </a:ext>
            </a:extLst>
          </p:cNvPr>
          <p:cNvGrpSpPr/>
          <p:nvPr/>
        </p:nvGrpSpPr>
        <p:grpSpPr>
          <a:xfrm>
            <a:off x="5112157" y="7443278"/>
            <a:ext cx="7952679" cy="1284413"/>
            <a:chOff x="0" y="0"/>
            <a:chExt cx="1959328" cy="3164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9B3D26F-5C0E-7DA6-BB81-85EAC210E98C}"/>
                </a:ext>
              </a:extLst>
            </p:cNvPr>
            <p:cNvSpPr/>
            <p:nvPr/>
          </p:nvSpPr>
          <p:spPr>
            <a:xfrm>
              <a:off x="0" y="0"/>
              <a:ext cx="1959328" cy="316445"/>
            </a:xfrm>
            <a:custGeom>
              <a:avLst/>
              <a:gdLst/>
              <a:ahLst/>
              <a:cxnLst/>
              <a:rect l="l" t="t" r="r" b="b"/>
              <a:pathLst>
                <a:path w="1959328" h="316445">
                  <a:moveTo>
                    <a:pt x="17523" y="0"/>
                  </a:moveTo>
                  <a:lnTo>
                    <a:pt x="1941805" y="0"/>
                  </a:lnTo>
                  <a:cubicBezTo>
                    <a:pt x="1951483" y="0"/>
                    <a:pt x="1959328" y="7845"/>
                    <a:pt x="1959328" y="17523"/>
                  </a:cubicBezTo>
                  <a:lnTo>
                    <a:pt x="1959328" y="298922"/>
                  </a:lnTo>
                  <a:cubicBezTo>
                    <a:pt x="1959328" y="303570"/>
                    <a:pt x="1957482" y="308027"/>
                    <a:pt x="1954196" y="311313"/>
                  </a:cubicBezTo>
                  <a:cubicBezTo>
                    <a:pt x="1950910" y="314599"/>
                    <a:pt x="1946453" y="316445"/>
                    <a:pt x="1941805" y="316445"/>
                  </a:cubicBezTo>
                  <a:lnTo>
                    <a:pt x="17523" y="316445"/>
                  </a:lnTo>
                  <a:cubicBezTo>
                    <a:pt x="7845" y="316445"/>
                    <a:pt x="0" y="308600"/>
                    <a:pt x="0" y="298922"/>
                  </a:cubicBezTo>
                  <a:lnTo>
                    <a:pt x="0" y="17523"/>
                  </a:lnTo>
                  <a:cubicBezTo>
                    <a:pt x="0" y="7845"/>
                    <a:pt x="7845" y="0"/>
                    <a:pt x="17523" y="0"/>
                  </a:cubicBezTo>
                  <a:close/>
                </a:path>
              </a:pathLst>
            </a:custGeom>
            <a:solidFill>
              <a:srgbClr val="FEC21C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E1B4F12-DE44-CB20-02B2-E8D65F5AF2E9}"/>
                </a:ext>
              </a:extLst>
            </p:cNvPr>
            <p:cNvSpPr txBox="1"/>
            <p:nvPr/>
          </p:nvSpPr>
          <p:spPr>
            <a:xfrm>
              <a:off x="0" y="-38100"/>
              <a:ext cx="1959328" cy="354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34D26161-E519-6213-2408-0E25B1829F8F}"/>
              </a:ext>
            </a:extLst>
          </p:cNvPr>
          <p:cNvGrpSpPr/>
          <p:nvPr/>
        </p:nvGrpSpPr>
        <p:grpSpPr>
          <a:xfrm>
            <a:off x="5269453" y="7649794"/>
            <a:ext cx="7638086" cy="871381"/>
            <a:chOff x="0" y="0"/>
            <a:chExt cx="1881821" cy="214685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96E88A9-62C2-28E3-D1B1-D4F6EE73AD12}"/>
                </a:ext>
              </a:extLst>
            </p:cNvPr>
            <p:cNvSpPr/>
            <p:nvPr/>
          </p:nvSpPr>
          <p:spPr>
            <a:xfrm>
              <a:off x="0" y="0"/>
              <a:ext cx="1881821" cy="214685"/>
            </a:xfrm>
            <a:custGeom>
              <a:avLst/>
              <a:gdLst/>
              <a:ahLst/>
              <a:cxnLst/>
              <a:rect l="l" t="t" r="r" b="b"/>
              <a:pathLst>
                <a:path w="1881821" h="214685">
                  <a:moveTo>
                    <a:pt x="18245" y="0"/>
                  </a:moveTo>
                  <a:lnTo>
                    <a:pt x="1863577" y="0"/>
                  </a:lnTo>
                  <a:cubicBezTo>
                    <a:pt x="1868415" y="0"/>
                    <a:pt x="1873056" y="1922"/>
                    <a:pt x="1876478" y="5344"/>
                  </a:cubicBezTo>
                  <a:cubicBezTo>
                    <a:pt x="1879899" y="8765"/>
                    <a:pt x="1881821" y="13406"/>
                    <a:pt x="1881821" y="18245"/>
                  </a:cubicBezTo>
                  <a:lnTo>
                    <a:pt x="1881821" y="196440"/>
                  </a:lnTo>
                  <a:cubicBezTo>
                    <a:pt x="1881821" y="201279"/>
                    <a:pt x="1879899" y="205920"/>
                    <a:pt x="1876478" y="209341"/>
                  </a:cubicBezTo>
                  <a:cubicBezTo>
                    <a:pt x="1873056" y="212763"/>
                    <a:pt x="1868415" y="214685"/>
                    <a:pt x="1863577" y="214685"/>
                  </a:cubicBezTo>
                  <a:lnTo>
                    <a:pt x="18245" y="214685"/>
                  </a:lnTo>
                  <a:cubicBezTo>
                    <a:pt x="13406" y="214685"/>
                    <a:pt x="8765" y="212763"/>
                    <a:pt x="5344" y="209341"/>
                  </a:cubicBezTo>
                  <a:cubicBezTo>
                    <a:pt x="1922" y="205920"/>
                    <a:pt x="0" y="201279"/>
                    <a:pt x="0" y="196440"/>
                  </a:cubicBezTo>
                  <a:lnTo>
                    <a:pt x="0" y="18245"/>
                  </a:lnTo>
                  <a:cubicBezTo>
                    <a:pt x="0" y="13406"/>
                    <a:pt x="1922" y="8765"/>
                    <a:pt x="5344" y="5344"/>
                  </a:cubicBezTo>
                  <a:cubicBezTo>
                    <a:pt x="8765" y="1922"/>
                    <a:pt x="13406" y="0"/>
                    <a:pt x="18245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EC5F58"/>
              </a:solidFill>
              <a:prstDash val="solid"/>
              <a:miter/>
            </a:ln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C2EFF55-B25E-F8F2-2619-28127DECC042}"/>
                </a:ext>
              </a:extLst>
            </p:cNvPr>
            <p:cNvSpPr txBox="1"/>
            <p:nvPr/>
          </p:nvSpPr>
          <p:spPr>
            <a:xfrm>
              <a:off x="0" y="-38100"/>
              <a:ext cx="1881821" cy="2527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94A6E72-72A3-8A66-71F7-C04441DB4EB8}"/>
              </a:ext>
            </a:extLst>
          </p:cNvPr>
          <p:cNvGrpSpPr/>
          <p:nvPr/>
        </p:nvGrpSpPr>
        <p:grpSpPr>
          <a:xfrm>
            <a:off x="9856119" y="7496922"/>
            <a:ext cx="2704297" cy="939662"/>
            <a:chOff x="0" y="0"/>
            <a:chExt cx="3605730" cy="1252882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CA261E7-826E-513E-B0FD-2527387051DF}"/>
                </a:ext>
              </a:extLst>
            </p:cNvPr>
            <p:cNvSpPr/>
            <p:nvPr/>
          </p:nvSpPr>
          <p:spPr>
            <a:xfrm rot="-160092">
              <a:off x="25058" y="31037"/>
              <a:ext cx="1359238" cy="1108213"/>
            </a:xfrm>
            <a:custGeom>
              <a:avLst/>
              <a:gdLst/>
              <a:ahLst/>
              <a:cxnLst/>
              <a:rect l="l" t="t" r="r" b="b"/>
              <a:pathLst>
                <a:path w="1359238" h="1108213">
                  <a:moveTo>
                    <a:pt x="0" y="0"/>
                  </a:moveTo>
                  <a:lnTo>
                    <a:pt x="1359238" y="0"/>
                  </a:lnTo>
                  <a:lnTo>
                    <a:pt x="1359238" y="1108213"/>
                  </a:lnTo>
                  <a:lnTo>
                    <a:pt x="0" y="1108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978" r="-49924" b="-105164"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DF35E2B8-0C39-8F3D-E893-EAF4DC7D4AEA}"/>
                </a:ext>
              </a:extLst>
            </p:cNvPr>
            <p:cNvSpPr/>
            <p:nvPr/>
          </p:nvSpPr>
          <p:spPr>
            <a:xfrm rot="-160092">
              <a:off x="1181571" y="315759"/>
              <a:ext cx="1953680" cy="892133"/>
            </a:xfrm>
            <a:custGeom>
              <a:avLst/>
              <a:gdLst/>
              <a:ahLst/>
              <a:cxnLst/>
              <a:rect l="l" t="t" r="r" b="b"/>
              <a:pathLst>
                <a:path w="1953680" h="892133">
                  <a:moveTo>
                    <a:pt x="0" y="0"/>
                  </a:moveTo>
                  <a:lnTo>
                    <a:pt x="1953680" y="0"/>
                  </a:lnTo>
                  <a:lnTo>
                    <a:pt x="1953680" y="892133"/>
                  </a:lnTo>
                  <a:lnTo>
                    <a:pt x="0" y="8921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509" t="-122388" r="-7899" b="-28250"/>
              </a:stretch>
            </a:blipFill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5306D6B-A439-470C-6237-8543079CB2F3}"/>
                </a:ext>
              </a:extLst>
            </p:cNvPr>
            <p:cNvSpPr/>
            <p:nvPr/>
          </p:nvSpPr>
          <p:spPr>
            <a:xfrm rot="-201427">
              <a:off x="3025498" y="287637"/>
              <a:ext cx="552894" cy="949872"/>
            </a:xfrm>
            <a:custGeom>
              <a:avLst/>
              <a:gdLst/>
              <a:ahLst/>
              <a:cxnLst/>
              <a:rect l="l" t="t" r="r" b="b"/>
              <a:pathLst>
                <a:path w="552894" h="949872">
                  <a:moveTo>
                    <a:pt x="0" y="0"/>
                  </a:moveTo>
                  <a:lnTo>
                    <a:pt x="552894" y="0"/>
                  </a:lnTo>
                  <a:lnTo>
                    <a:pt x="552894" y="949872"/>
                  </a:lnTo>
                  <a:lnTo>
                    <a:pt x="0" y="9498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84884" t="-36978" r="-54637" b="-156649"/>
              </a:stretch>
            </a:blipFill>
          </p:spPr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67120C07-0C87-4F03-47B9-45124B8B7414}"/>
              </a:ext>
            </a:extLst>
          </p:cNvPr>
          <p:cNvGrpSpPr/>
          <p:nvPr/>
        </p:nvGrpSpPr>
        <p:grpSpPr>
          <a:xfrm>
            <a:off x="0" y="9901959"/>
            <a:ext cx="3048000" cy="4506775"/>
            <a:chOff x="0" y="0"/>
            <a:chExt cx="812800" cy="1201807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88845E79-B9E6-5CF1-490C-E5BE7BF96FCC}"/>
                </a:ext>
              </a:extLst>
            </p:cNvPr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743EDC1E-814B-BCA3-DB18-146809953FF3}"/>
                </a:ext>
              </a:extLst>
            </p:cNvPr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9021004F-D10D-D841-2E53-EF1A4ECD076C}"/>
              </a:ext>
            </a:extLst>
          </p:cNvPr>
          <p:cNvGrpSpPr/>
          <p:nvPr/>
        </p:nvGrpSpPr>
        <p:grpSpPr>
          <a:xfrm>
            <a:off x="3048000" y="9901959"/>
            <a:ext cx="3048000" cy="4506775"/>
            <a:chOff x="0" y="0"/>
            <a:chExt cx="812800" cy="1201807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6A09E07D-D1A3-F63A-B6F1-B4D44EDF506D}"/>
                </a:ext>
              </a:extLst>
            </p:cNvPr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69928A08-7AEA-90BC-AE91-99F532E9EBC2}"/>
                </a:ext>
              </a:extLst>
            </p:cNvPr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C9DB21AD-8214-E203-2E78-4408492A0F6C}"/>
              </a:ext>
            </a:extLst>
          </p:cNvPr>
          <p:cNvGrpSpPr/>
          <p:nvPr/>
        </p:nvGrpSpPr>
        <p:grpSpPr>
          <a:xfrm>
            <a:off x="6096000" y="9901959"/>
            <a:ext cx="3048000" cy="4506775"/>
            <a:chOff x="0" y="0"/>
            <a:chExt cx="812800" cy="1201807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51B17A4F-6E75-5576-6F3D-F857B4F28BD1}"/>
                </a:ext>
              </a:extLst>
            </p:cNvPr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822A34A8-0083-8CBF-B040-FF9F411BC0CD}"/>
                </a:ext>
              </a:extLst>
            </p:cNvPr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7747967C-2E20-21B1-63E8-7E516A89529E}"/>
              </a:ext>
            </a:extLst>
          </p:cNvPr>
          <p:cNvGrpSpPr/>
          <p:nvPr/>
        </p:nvGrpSpPr>
        <p:grpSpPr>
          <a:xfrm>
            <a:off x="9144000" y="9901959"/>
            <a:ext cx="3048000" cy="4506775"/>
            <a:chOff x="0" y="0"/>
            <a:chExt cx="812800" cy="1201807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24451E54-3838-BD36-B4F4-4554B0A50081}"/>
                </a:ext>
              </a:extLst>
            </p:cNvPr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D29E2E27-7A36-E7E4-C2A1-9E450EDA2DD1}"/>
                </a:ext>
              </a:extLst>
            </p:cNvPr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BE63DC28-6216-1D55-2E56-C00A3250E070}"/>
              </a:ext>
            </a:extLst>
          </p:cNvPr>
          <p:cNvGrpSpPr/>
          <p:nvPr/>
        </p:nvGrpSpPr>
        <p:grpSpPr>
          <a:xfrm>
            <a:off x="12192000" y="9901959"/>
            <a:ext cx="3048000" cy="4374038"/>
            <a:chOff x="0" y="0"/>
            <a:chExt cx="812800" cy="1166410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0C89722A-6D25-0D97-41E3-6EA80A4ABC0F}"/>
                </a:ext>
              </a:extLst>
            </p:cNvPr>
            <p:cNvSpPr/>
            <p:nvPr/>
          </p:nvSpPr>
          <p:spPr>
            <a:xfrm>
              <a:off x="0" y="0"/>
              <a:ext cx="812800" cy="1166410"/>
            </a:xfrm>
            <a:custGeom>
              <a:avLst/>
              <a:gdLst/>
              <a:ahLst/>
              <a:cxnLst/>
              <a:rect l="l" t="t" r="r" b="b"/>
              <a:pathLst>
                <a:path w="812800" h="1166410">
                  <a:moveTo>
                    <a:pt x="0" y="0"/>
                  </a:moveTo>
                  <a:lnTo>
                    <a:pt x="812800" y="0"/>
                  </a:lnTo>
                  <a:lnTo>
                    <a:pt x="812800" y="1166410"/>
                  </a:lnTo>
                  <a:lnTo>
                    <a:pt x="0" y="1166410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2F774A40-1895-AF9A-C595-A6020337CAFB}"/>
                </a:ext>
              </a:extLst>
            </p:cNvPr>
            <p:cNvSpPr txBox="1"/>
            <p:nvPr/>
          </p:nvSpPr>
          <p:spPr>
            <a:xfrm>
              <a:off x="0" y="-38100"/>
              <a:ext cx="812800" cy="1204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71818CFC-5ABE-6EA8-FE1F-FEE56792B44F}"/>
              </a:ext>
            </a:extLst>
          </p:cNvPr>
          <p:cNvGrpSpPr/>
          <p:nvPr/>
        </p:nvGrpSpPr>
        <p:grpSpPr>
          <a:xfrm>
            <a:off x="15240000" y="9901959"/>
            <a:ext cx="3048000" cy="4506775"/>
            <a:chOff x="0" y="0"/>
            <a:chExt cx="812800" cy="1201807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0B8BAC19-8476-7641-D2F0-021129842854}"/>
                </a:ext>
              </a:extLst>
            </p:cNvPr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FFBF34"/>
            </a:solidFill>
          </p:spPr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BD83B2C3-D896-AAE6-1910-1171F6BD8FC0}"/>
                </a:ext>
              </a:extLst>
            </p:cNvPr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TextBox 30">
            <a:extLst>
              <a:ext uri="{FF2B5EF4-FFF2-40B4-BE49-F238E27FC236}">
                <a16:creationId xmlns:a16="http://schemas.microsoft.com/office/drawing/2014/main" id="{2D922228-027C-A95B-4D90-415A3F30AD91}"/>
              </a:ext>
            </a:extLst>
          </p:cNvPr>
          <p:cNvSpPr txBox="1"/>
          <p:nvPr/>
        </p:nvSpPr>
        <p:spPr>
          <a:xfrm>
            <a:off x="5269453" y="7726165"/>
            <a:ext cx="4684353" cy="617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17"/>
              </a:lnSpc>
              <a:spcBef>
                <a:spcPct val="0"/>
              </a:spcBef>
            </a:pPr>
            <a:r>
              <a:rPr lang="en-US" sz="3655" b="1">
                <a:solidFill>
                  <a:srgbClr val="318B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Gamit gamit ang: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B1EF5995-7426-C247-2A19-5515D0B9889C}"/>
              </a:ext>
            </a:extLst>
          </p:cNvPr>
          <p:cNvSpPr txBox="1"/>
          <p:nvPr/>
        </p:nvSpPr>
        <p:spPr>
          <a:xfrm>
            <a:off x="2362200" y="3009900"/>
            <a:ext cx="11777720" cy="23587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9588"/>
              </a:lnSpc>
              <a:spcBef>
                <a:spcPct val="0"/>
              </a:spcBef>
            </a:pPr>
            <a:r>
              <a:rPr lang="en-US" sz="13991" b="1" spc="-251" dirty="0">
                <a:solidFill>
                  <a:srgbClr val="EC5F5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Name of Lesson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7EA25012-E0FA-224F-E402-0EB72325E113}"/>
              </a:ext>
            </a:extLst>
          </p:cNvPr>
          <p:cNvSpPr txBox="1"/>
          <p:nvPr/>
        </p:nvSpPr>
        <p:spPr>
          <a:xfrm rot="-915607">
            <a:off x="13503644" y="1580823"/>
            <a:ext cx="2636181" cy="4597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190"/>
              </a:lnSpc>
              <a:spcBef>
                <a:spcPct val="0"/>
              </a:spcBef>
            </a:pPr>
            <a:r>
              <a:rPr lang="en-US" sz="27278" b="1" spc="-491" dirty="0">
                <a:solidFill>
                  <a:srgbClr val="EC5F5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12307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80B37FF-867A-0481-71FE-784BFD2A6230}"/>
              </a:ext>
            </a:extLst>
          </p:cNvPr>
          <p:cNvSpPr/>
          <p:nvPr/>
        </p:nvSpPr>
        <p:spPr>
          <a:xfrm>
            <a:off x="762000" y="723900"/>
            <a:ext cx="16764000" cy="8839200"/>
          </a:xfrm>
          <a:prstGeom prst="roundRect">
            <a:avLst>
              <a:gd name="adj" fmla="val 6445"/>
            </a:avLst>
          </a:prstGeom>
          <a:solidFill>
            <a:srgbClr val="FEC21C"/>
          </a:solidFill>
          <a:ln w="161925">
            <a:solidFill>
              <a:srgbClr val="FFF8EC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5"/>
          <p:cNvGrpSpPr/>
          <p:nvPr/>
        </p:nvGrpSpPr>
        <p:grpSpPr>
          <a:xfrm>
            <a:off x="0" y="9901959"/>
            <a:ext cx="3048000" cy="4506775"/>
            <a:chOff x="0" y="0"/>
            <a:chExt cx="812800" cy="120180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048000" y="9901959"/>
            <a:ext cx="3048000" cy="4506775"/>
            <a:chOff x="0" y="0"/>
            <a:chExt cx="812800" cy="120180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96000" y="9901959"/>
            <a:ext cx="3048000" cy="4506775"/>
            <a:chOff x="0" y="0"/>
            <a:chExt cx="812800" cy="120180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144000" y="9901959"/>
            <a:ext cx="3048000" cy="4506775"/>
            <a:chOff x="0" y="0"/>
            <a:chExt cx="812800" cy="120180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192000" y="9901959"/>
            <a:ext cx="3048000" cy="4506775"/>
            <a:chOff x="0" y="0"/>
            <a:chExt cx="812800" cy="120180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240000" y="9901959"/>
            <a:ext cx="3048000" cy="4506775"/>
            <a:chOff x="0" y="0"/>
            <a:chExt cx="812800" cy="120180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F8993A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2028278" y="2158373"/>
            <a:ext cx="14231443" cy="555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825"/>
              </a:lnSpc>
            </a:pPr>
            <a:r>
              <a:rPr lang="en-US" sz="19629" b="1" spc="102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 PUNTOS  NA TANONG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19007" y="7460944"/>
            <a:ext cx="11249986" cy="1151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314"/>
              </a:lnSpc>
              <a:spcBef>
                <a:spcPct val="0"/>
              </a:spcBef>
            </a:pPr>
            <a:r>
              <a:rPr lang="en-US" sz="5938" b="1" spc="178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Amount of 1 POINT QUESTIONS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FF0BFC7-5C9E-207D-AB2A-96DC29564C09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FEC21C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53090" y="5068797"/>
            <a:ext cx="14108799" cy="3200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25"/>
              </a:lnSpc>
              <a:buNone/>
            </a:pPr>
            <a:r>
              <a:rPr lang="pt-BR" sz="4000" b="0" i="0" dirty="0">
                <a:solidFill>
                  <a:srgbClr val="565656"/>
                </a:solidFill>
                <a:effectLst/>
                <a:latin typeface="YAFcfhdOoGk_0"/>
              </a:rPr>
              <a:t>A. Andres Bonifacio</a:t>
            </a:r>
            <a:endParaRPr lang="pt-BR" sz="4000" dirty="0">
              <a:solidFill>
                <a:srgbClr val="565656"/>
              </a:solidFill>
              <a:effectLst/>
              <a:latin typeface="YAFcfhdOoGk_0"/>
            </a:endParaRPr>
          </a:p>
          <a:p>
            <a:pPr>
              <a:lnSpc>
                <a:spcPts val="6225"/>
              </a:lnSpc>
              <a:buNone/>
            </a:pPr>
            <a:r>
              <a:rPr lang="pt-BR" sz="4000" b="0" i="0" dirty="0">
                <a:solidFill>
                  <a:srgbClr val="565656"/>
                </a:solidFill>
                <a:effectLst/>
                <a:latin typeface="YAFcfhdOoGk_0"/>
              </a:rPr>
              <a:t>B. Jose Rizal</a:t>
            </a:r>
            <a:endParaRPr lang="pt-BR" sz="4000" dirty="0">
              <a:solidFill>
                <a:srgbClr val="565656"/>
              </a:solidFill>
              <a:effectLst/>
              <a:latin typeface="YAFcfhdOoGk_0"/>
            </a:endParaRPr>
          </a:p>
          <a:p>
            <a:pPr>
              <a:lnSpc>
                <a:spcPts val="6225"/>
              </a:lnSpc>
              <a:buNone/>
            </a:pPr>
            <a:r>
              <a:rPr lang="pt-BR" sz="4000" b="0" i="0" dirty="0">
                <a:solidFill>
                  <a:srgbClr val="565656"/>
                </a:solidFill>
                <a:effectLst/>
                <a:latin typeface="YAFcfhdOoGk_0"/>
              </a:rPr>
              <a:t>C. Emilio Aguinaldo</a:t>
            </a:r>
            <a:endParaRPr lang="pt-BR" sz="4000" dirty="0">
              <a:solidFill>
                <a:srgbClr val="565656"/>
              </a:solidFill>
              <a:effectLst/>
              <a:latin typeface="YAFcfhdOoGk_0"/>
            </a:endParaRPr>
          </a:p>
          <a:p>
            <a:pPr>
              <a:lnSpc>
                <a:spcPts val="6225"/>
              </a:lnSpc>
              <a:buNone/>
            </a:pPr>
            <a:r>
              <a:rPr lang="pt-BR" sz="4000" b="0" i="0" dirty="0">
                <a:solidFill>
                  <a:srgbClr val="565656"/>
                </a:solidFill>
                <a:effectLst/>
                <a:latin typeface="YAFcfhdOoGk_0"/>
              </a:rPr>
              <a:t>D. Lapu-Lapu</a:t>
            </a:r>
            <a:endParaRPr lang="pt-BR" sz="4000" dirty="0">
              <a:solidFill>
                <a:srgbClr val="565656"/>
              </a:solidFill>
              <a:effectLst/>
              <a:latin typeface="YAFcfhdOoGk_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653090" y="3723087"/>
            <a:ext cx="14108799" cy="943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43"/>
              </a:lnSpc>
            </a:pPr>
            <a:r>
              <a:rPr lang="nn-NO" sz="4000" b="1" dirty="0">
                <a:solidFill>
                  <a:srgbClr val="565656"/>
                </a:solidFill>
              </a:rPr>
              <a:t>Sino ang kinikilalang pambansang bayani ng Pilipinas?</a:t>
            </a:r>
            <a:endParaRPr lang="en-US" sz="3945" b="1" spc="94" dirty="0">
              <a:solidFill>
                <a:srgbClr val="565656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8" name="Group 8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28700" y="1601143"/>
            <a:ext cx="15430500" cy="1924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 dirty="0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Sample </a:t>
            </a:r>
            <a:r>
              <a:rPr lang="en-US" sz="15379" b="1" spc="-138" dirty="0" err="1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 dirty="0" err="1">
                <a:solidFill>
                  <a:srgbClr val="F5AA0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 dirty="0" err="1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  <a:endParaRPr lang="en-US" sz="15379" b="1" spc="-138" dirty="0">
              <a:solidFill>
                <a:srgbClr val="FFDE59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4" name="Freeform 24"/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25" name="Freeform 25"/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26" name="Freeform 26"/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599F7AE-EE07-7B5D-CEA6-6EB295D67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6E5E997-AEA6-B313-5AE0-460B7925CA20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FEC21C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 24">
            <a:extLst>
              <a:ext uri="{FF2B5EF4-FFF2-40B4-BE49-F238E27FC236}">
                <a16:creationId xmlns:a16="http://schemas.microsoft.com/office/drawing/2014/main" id="{97A406FA-42E2-F015-9447-2781212D6A03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33" name="Freeform 25">
            <a:extLst>
              <a:ext uri="{FF2B5EF4-FFF2-40B4-BE49-F238E27FC236}">
                <a16:creationId xmlns:a16="http://schemas.microsoft.com/office/drawing/2014/main" id="{AA78D4F6-9E06-436B-0699-DC4DD330111C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4" name="Freeform 26">
            <a:extLst>
              <a:ext uri="{FF2B5EF4-FFF2-40B4-BE49-F238E27FC236}">
                <a16:creationId xmlns:a16="http://schemas.microsoft.com/office/drawing/2014/main" id="{06139D6A-EAC0-2559-897B-BC8AB3779E8D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FA78782-A796-0C99-C865-45B222E9C83E}"/>
              </a:ext>
            </a:extLst>
          </p:cNvPr>
          <p:cNvSpPr/>
          <p:nvPr/>
        </p:nvSpPr>
        <p:spPr>
          <a:xfrm>
            <a:off x="2362200" y="5830912"/>
            <a:ext cx="2985710" cy="838200"/>
          </a:xfrm>
          <a:prstGeom prst="roundRect">
            <a:avLst>
              <a:gd name="adj" fmla="val 50000"/>
            </a:avLst>
          </a:prstGeom>
          <a:solidFill>
            <a:srgbClr val="B9E05C"/>
          </a:solidFill>
          <a:ln w="38100"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7253679E-200E-60C7-FCC6-B05B081D2DD1}"/>
              </a:ext>
            </a:extLst>
          </p:cNvPr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48BA5B1-71F3-09C1-92DA-CC4BB808D4F6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79EE2F7-3813-9975-DC3A-76AA170CCB6E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161F19D1-A8AE-CEB2-356E-30305B2E557E}"/>
              </a:ext>
            </a:extLst>
          </p:cNvPr>
          <p:cNvSpPr txBox="1"/>
          <p:nvPr/>
        </p:nvSpPr>
        <p:spPr>
          <a:xfrm>
            <a:off x="2653090" y="5068797"/>
            <a:ext cx="14108799" cy="3200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25"/>
              </a:lnSpc>
              <a:buNone/>
            </a:pPr>
            <a:r>
              <a:rPr lang="pt-BR" sz="4000" b="0" i="0" dirty="0">
                <a:solidFill>
                  <a:srgbClr val="565656"/>
                </a:solidFill>
                <a:effectLst/>
                <a:latin typeface="YAFcfhdOoGk_0"/>
              </a:rPr>
              <a:t>A. Andres Bonifacio</a:t>
            </a:r>
            <a:endParaRPr lang="pt-BR" sz="4000" dirty="0">
              <a:solidFill>
                <a:srgbClr val="565656"/>
              </a:solidFill>
              <a:effectLst/>
              <a:latin typeface="YAFcfhdOoGk_0"/>
            </a:endParaRPr>
          </a:p>
          <a:p>
            <a:pPr>
              <a:lnSpc>
                <a:spcPts val="6225"/>
              </a:lnSpc>
              <a:buNone/>
            </a:pPr>
            <a:r>
              <a:rPr lang="pt-BR" sz="4000" b="0" i="0" dirty="0">
                <a:solidFill>
                  <a:srgbClr val="565656"/>
                </a:solidFill>
                <a:effectLst/>
                <a:latin typeface="YAFcfhdOoGk_0"/>
              </a:rPr>
              <a:t>B. Jose Rizal</a:t>
            </a:r>
            <a:endParaRPr lang="pt-BR" sz="4000" dirty="0">
              <a:solidFill>
                <a:srgbClr val="565656"/>
              </a:solidFill>
              <a:effectLst/>
              <a:latin typeface="YAFcfhdOoGk_0"/>
            </a:endParaRPr>
          </a:p>
          <a:p>
            <a:pPr>
              <a:lnSpc>
                <a:spcPts val="6225"/>
              </a:lnSpc>
              <a:buNone/>
            </a:pPr>
            <a:r>
              <a:rPr lang="pt-BR" sz="4000" b="0" i="0" dirty="0">
                <a:solidFill>
                  <a:srgbClr val="565656"/>
                </a:solidFill>
                <a:effectLst/>
                <a:latin typeface="YAFcfhdOoGk_0"/>
              </a:rPr>
              <a:t>C. Emilio Aguinaldo</a:t>
            </a:r>
            <a:endParaRPr lang="pt-BR" sz="4000" dirty="0">
              <a:solidFill>
                <a:srgbClr val="565656"/>
              </a:solidFill>
              <a:effectLst/>
              <a:latin typeface="YAFcfhdOoGk_0"/>
            </a:endParaRPr>
          </a:p>
          <a:p>
            <a:pPr>
              <a:lnSpc>
                <a:spcPts val="6225"/>
              </a:lnSpc>
              <a:buNone/>
            </a:pPr>
            <a:r>
              <a:rPr lang="pt-BR" sz="4000" b="0" i="0" dirty="0">
                <a:solidFill>
                  <a:srgbClr val="565656"/>
                </a:solidFill>
                <a:effectLst/>
                <a:latin typeface="YAFcfhdOoGk_0"/>
              </a:rPr>
              <a:t>D. Lapu-Lapu</a:t>
            </a:r>
            <a:endParaRPr lang="pt-BR" sz="4000" dirty="0">
              <a:solidFill>
                <a:srgbClr val="565656"/>
              </a:solidFill>
              <a:effectLst/>
              <a:latin typeface="YAFcfhdOoGk_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C865952-22C8-1D4C-0AC3-10E2AD4936CD}"/>
              </a:ext>
            </a:extLst>
          </p:cNvPr>
          <p:cNvSpPr txBox="1"/>
          <p:nvPr/>
        </p:nvSpPr>
        <p:spPr>
          <a:xfrm>
            <a:off x="2653090" y="3723087"/>
            <a:ext cx="14108799" cy="943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43"/>
              </a:lnSpc>
            </a:pPr>
            <a:r>
              <a:rPr lang="nn-NO" sz="4000" b="1" dirty="0">
                <a:solidFill>
                  <a:srgbClr val="565656"/>
                </a:solidFill>
              </a:rPr>
              <a:t>Sino ang kinikilalang pambansang bayani ng Pilipinas?</a:t>
            </a:r>
            <a:endParaRPr lang="en-US" sz="3945" b="1" spc="94" dirty="0">
              <a:solidFill>
                <a:srgbClr val="565656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4B025117-D0ED-205D-B031-A32F40110E5F}"/>
              </a:ext>
            </a:extLst>
          </p:cNvPr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BE84D39-DE2F-5520-55A1-8CE2E1A61570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D2E993C3-5D9F-BCC5-4F1E-0C195537ABCB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766EB192-FDEC-AAED-9931-44F0495B01EA}"/>
              </a:ext>
            </a:extLst>
          </p:cNvPr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61369AC9-453F-F6FB-E184-530324363849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303FCA3D-7CDA-3804-7053-F56FBA4FA62E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DB169134-8C6E-88A6-DD1B-549470869927}"/>
              </a:ext>
            </a:extLst>
          </p:cNvPr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418DFD5A-9955-04BB-4947-B8ACDA2AF369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4FC3048A-BC03-5897-0992-2BC67E7C8C20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991CB7B0-85EA-553A-53E1-1AF892385A3D}"/>
              </a:ext>
            </a:extLst>
          </p:cNvPr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AFE2419A-81BB-1D35-79FF-063BDC4A82AF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FE7B8D9F-EF5B-7AB8-A332-A923A4ECA76A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1FFA9AA1-0DDE-2BC0-5CB4-FF47137E3B1A}"/>
              </a:ext>
            </a:extLst>
          </p:cNvPr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8D582A2-48B8-7512-4596-4897C80CAB68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70EB2C00-953D-5917-7391-9467B2D5425F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9" name="TextBox 23">
            <a:extLst>
              <a:ext uri="{FF2B5EF4-FFF2-40B4-BE49-F238E27FC236}">
                <a16:creationId xmlns:a16="http://schemas.microsoft.com/office/drawing/2014/main" id="{3AED3953-CE0E-5DAF-6481-08328B6C7DAA}"/>
              </a:ext>
            </a:extLst>
          </p:cNvPr>
          <p:cNvSpPr txBox="1"/>
          <p:nvPr/>
        </p:nvSpPr>
        <p:spPr>
          <a:xfrm>
            <a:off x="1028700" y="1601143"/>
            <a:ext cx="15430500" cy="1924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 dirty="0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Sample </a:t>
            </a:r>
            <a:r>
              <a:rPr lang="en-US" sz="15379" b="1" spc="-138" dirty="0" err="1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 dirty="0" err="1">
                <a:solidFill>
                  <a:srgbClr val="F5AA0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 dirty="0" err="1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  <a:endParaRPr lang="en-US" sz="15379" b="1" spc="-138" dirty="0">
              <a:solidFill>
                <a:srgbClr val="FFDE59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  <p:extLst>
      <p:ext uri="{BB962C8B-B14F-4D97-AF65-F5344CB8AC3E}">
        <p14:creationId xmlns:p14="http://schemas.microsoft.com/office/powerpoint/2010/main" val="3562384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889A0-3E74-131C-7564-F4A5DD2F8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2045219-AE84-7914-F1E9-7EF6B096F7EB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FEC21C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22AE39D2-CA40-1A61-2650-B4BE8A16F5AD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29" name="Freeform 25">
            <a:extLst>
              <a:ext uri="{FF2B5EF4-FFF2-40B4-BE49-F238E27FC236}">
                <a16:creationId xmlns:a16="http://schemas.microsoft.com/office/drawing/2014/main" id="{0DFD9027-FE07-851C-973D-323DD426F3BD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0" name="Freeform 26">
            <a:extLst>
              <a:ext uri="{FF2B5EF4-FFF2-40B4-BE49-F238E27FC236}">
                <a16:creationId xmlns:a16="http://schemas.microsoft.com/office/drawing/2014/main" id="{673143FA-C4C8-70ED-C06D-1E926750382B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4EACF088-D36B-52A0-FA00-F8A2C49588B2}"/>
              </a:ext>
            </a:extLst>
          </p:cNvPr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2B7A6D8-02BD-5574-4CD7-802208F906B8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EAA29D9-0A00-6D2A-A2F4-F0C304AA24B9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B1756399-12D6-6CD7-3DC6-37FF0082022D}"/>
              </a:ext>
            </a:extLst>
          </p:cNvPr>
          <p:cNvSpPr txBox="1"/>
          <p:nvPr/>
        </p:nvSpPr>
        <p:spPr>
          <a:xfrm>
            <a:off x="2653090" y="5068797"/>
            <a:ext cx="14108799" cy="3200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A. Sagot A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B. Sagot B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C. Sagot C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D. Sagot D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AD4A745-0015-6AF2-72E4-9E6EAA6F3523}"/>
              </a:ext>
            </a:extLst>
          </p:cNvPr>
          <p:cNvSpPr txBox="1"/>
          <p:nvPr/>
        </p:nvSpPr>
        <p:spPr>
          <a:xfrm>
            <a:off x="2653090" y="3723087"/>
            <a:ext cx="14108799" cy="94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(Multiple Choice)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80BDA05-DBF9-C494-ADBA-45F851AC554A}"/>
              </a:ext>
            </a:extLst>
          </p:cNvPr>
          <p:cNvSpPr txBox="1"/>
          <p:nvPr/>
        </p:nvSpPr>
        <p:spPr>
          <a:xfrm>
            <a:off x="7944435" y="905818"/>
            <a:ext cx="3255543" cy="3140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>
                <a:solidFill>
                  <a:srgbClr val="F5AA0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#1</a:t>
            </a: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E89A04F3-C09A-25E8-6170-9D4ACFC0C96B}"/>
              </a:ext>
            </a:extLst>
          </p:cNvPr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4BD8B12-0DC3-7B33-30C7-706FA8B82B1C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D9F70B20-6C83-C82F-BD65-3E9476DCC5BA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49A2D145-0E60-F9BC-CF25-4BD0A0BDB0E2}"/>
              </a:ext>
            </a:extLst>
          </p:cNvPr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3301A50-6062-8103-EFDC-82D13A27EE37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F95647E5-392A-508E-3FA3-9589F93926C2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7522915A-C748-0041-5680-C38C3BE44515}"/>
              </a:ext>
            </a:extLst>
          </p:cNvPr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A395926B-34AA-7B1A-450D-DADBCF24AE88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496CFB02-CF83-E823-683F-BFE322C78C78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A0133C63-B487-B81C-D084-B74C7B31C596}"/>
              </a:ext>
            </a:extLst>
          </p:cNvPr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3F93507-E4DF-A99F-AEA0-F0C3D0F0CF4C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E6855A85-7984-CB9A-B555-C440B7199C84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8D5F875E-20C8-C66B-E05E-5E74A8768974}"/>
              </a:ext>
            </a:extLst>
          </p:cNvPr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0E851D77-2CF0-0452-3B3A-66B9003AADA4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C290FD6E-E2B5-66B8-115D-E33A46641EBC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>
            <a:extLst>
              <a:ext uri="{FF2B5EF4-FFF2-40B4-BE49-F238E27FC236}">
                <a16:creationId xmlns:a16="http://schemas.microsoft.com/office/drawing/2014/main" id="{4E04C256-6144-0F47-5379-E4255E71ADA1}"/>
              </a:ext>
            </a:extLst>
          </p:cNvPr>
          <p:cNvSpPr txBox="1"/>
          <p:nvPr/>
        </p:nvSpPr>
        <p:spPr>
          <a:xfrm>
            <a:off x="1028700" y="1601143"/>
            <a:ext cx="8957977" cy="2297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Tan</a:t>
            </a:r>
            <a:r>
              <a:rPr lang="en-US" sz="15379" b="1" spc="-138">
                <a:solidFill>
                  <a:srgbClr val="F5AA0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2856793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5812A40-70B3-84B8-C740-05568EC7C716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FEC21C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 24">
            <a:extLst>
              <a:ext uri="{FF2B5EF4-FFF2-40B4-BE49-F238E27FC236}">
                <a16:creationId xmlns:a16="http://schemas.microsoft.com/office/drawing/2014/main" id="{9CAF1F5A-7061-FE40-467A-C740A855C5EE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36" name="Freeform 25">
            <a:extLst>
              <a:ext uri="{FF2B5EF4-FFF2-40B4-BE49-F238E27FC236}">
                <a16:creationId xmlns:a16="http://schemas.microsoft.com/office/drawing/2014/main" id="{DDBC23FD-584A-62BE-A176-CA01610B34FD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7" name="Freeform 26">
            <a:extLst>
              <a:ext uri="{FF2B5EF4-FFF2-40B4-BE49-F238E27FC236}">
                <a16:creationId xmlns:a16="http://schemas.microsoft.com/office/drawing/2014/main" id="{98C14DE5-F523-CB0C-9E4B-96A4785CD940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653090" y="3723087"/>
            <a:ext cx="14108799" cy="94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(Multiple Choice)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944435" y="905818"/>
            <a:ext cx="3255543" cy="3140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>
                <a:solidFill>
                  <a:srgbClr val="F5AA0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#1</a:t>
            </a:r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28700" y="1601143"/>
            <a:ext cx="8957977" cy="2297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Tan</a:t>
            </a:r>
            <a:r>
              <a:rPr lang="en-US" sz="15379" b="1" spc="-138">
                <a:solidFill>
                  <a:srgbClr val="F5AA0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01DCCAC-0877-794E-2F88-F19181584B24}"/>
              </a:ext>
            </a:extLst>
          </p:cNvPr>
          <p:cNvSpPr/>
          <p:nvPr/>
        </p:nvSpPr>
        <p:spPr>
          <a:xfrm>
            <a:off x="2362200" y="5830912"/>
            <a:ext cx="2985710" cy="838200"/>
          </a:xfrm>
          <a:prstGeom prst="roundRect">
            <a:avLst>
              <a:gd name="adj" fmla="val 50000"/>
            </a:avLst>
          </a:prstGeom>
          <a:solidFill>
            <a:srgbClr val="B9E05C"/>
          </a:solidFill>
          <a:ln w="38100"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D1C61333-1E67-48F3-9CCF-C6933B5AA62F}"/>
              </a:ext>
            </a:extLst>
          </p:cNvPr>
          <p:cNvSpPr txBox="1"/>
          <p:nvPr/>
        </p:nvSpPr>
        <p:spPr>
          <a:xfrm>
            <a:off x="2653090" y="5068797"/>
            <a:ext cx="14108799" cy="3200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A. Sagot A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B. Sagot B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C. Sagot C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D. Sagot D</a:t>
            </a:r>
          </a:p>
        </p:txBody>
      </p:sp>
    </p:spTree>
  </p:cSld>
  <p:clrMapOvr>
    <a:masterClrMapping/>
  </p:clrMapOvr>
  <p:transition spd="slow">
    <p:cover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0354EBD-90EC-5C8F-4B89-8C814DCD2C78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FEC21C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50AF9E56-0F61-7499-5C0C-43211B5BC440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29" name="Freeform 25">
            <a:extLst>
              <a:ext uri="{FF2B5EF4-FFF2-40B4-BE49-F238E27FC236}">
                <a16:creationId xmlns:a16="http://schemas.microsoft.com/office/drawing/2014/main" id="{46034286-2FEF-729B-74A9-1DC24D6114BF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0" name="Freeform 26">
            <a:extLst>
              <a:ext uri="{FF2B5EF4-FFF2-40B4-BE49-F238E27FC236}">
                <a16:creationId xmlns:a16="http://schemas.microsoft.com/office/drawing/2014/main" id="{4DBF24EC-7B2C-08DD-A40C-9233E3D955EF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53090" y="5068797"/>
            <a:ext cx="14108799" cy="1524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1802" lvl="1" indent="-425901" algn="l">
              <a:lnSpc>
                <a:spcPts val="6233"/>
              </a:lnSpc>
              <a:buFont typeface="Arial"/>
              <a:buChar char="•"/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Tama </a:t>
            </a:r>
          </a:p>
          <a:p>
            <a:pPr marL="851802" lvl="1" indent="-425901" algn="l">
              <a:lnSpc>
                <a:spcPts val="6233"/>
              </a:lnSpc>
              <a:buFont typeface="Arial"/>
              <a:buChar char="•"/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Mali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653090" y="3723087"/>
            <a:ext cx="14108799" cy="94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(Tama o Mali)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44435" y="905818"/>
            <a:ext cx="3255543" cy="3140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>
                <a:solidFill>
                  <a:srgbClr val="F5AA0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#2</a:t>
            </a:r>
          </a:p>
        </p:txBody>
      </p:sp>
      <p:grpSp>
        <p:nvGrpSpPr>
          <p:cNvPr id="8" name="Group 8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28700" y="1601143"/>
            <a:ext cx="8957977" cy="2297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Tan</a:t>
            </a:r>
            <a:r>
              <a:rPr lang="en-US" sz="15379" b="1" spc="-138">
                <a:solidFill>
                  <a:srgbClr val="F5AA0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</p:spTree>
  </p:cSld>
  <p:clrMapOvr>
    <a:masterClrMapping/>
  </p:clrMapOvr>
  <p:transition spd="slow">
    <p:cover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877B5E5-5245-A7DE-976E-11CB46D56967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FEC21C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 24">
            <a:extLst>
              <a:ext uri="{FF2B5EF4-FFF2-40B4-BE49-F238E27FC236}">
                <a16:creationId xmlns:a16="http://schemas.microsoft.com/office/drawing/2014/main" id="{B4362649-933F-4371-2005-53F4D14B111D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38" name="Freeform 25">
            <a:extLst>
              <a:ext uri="{FF2B5EF4-FFF2-40B4-BE49-F238E27FC236}">
                <a16:creationId xmlns:a16="http://schemas.microsoft.com/office/drawing/2014/main" id="{628C23E4-E11D-E3E7-9AEF-BD60140ABF3B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9" name="Freeform 26">
            <a:extLst>
              <a:ext uri="{FF2B5EF4-FFF2-40B4-BE49-F238E27FC236}">
                <a16:creationId xmlns:a16="http://schemas.microsoft.com/office/drawing/2014/main" id="{1F6B41CB-2885-E558-94B3-8DF7ADAD42D8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653090" y="3723087"/>
            <a:ext cx="14108799" cy="94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(Tama o Mali)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944435" y="905818"/>
            <a:ext cx="3255543" cy="3140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>
                <a:solidFill>
                  <a:srgbClr val="F5AA0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#2</a:t>
            </a:r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28700" y="1601143"/>
            <a:ext cx="8957977" cy="2297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Tan</a:t>
            </a:r>
            <a:r>
              <a:rPr lang="en-US" sz="15379" b="1" spc="-138">
                <a:solidFill>
                  <a:srgbClr val="F5AA0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D0BA7BA-9626-F68C-EEA9-8BAC0C2AF519}"/>
              </a:ext>
            </a:extLst>
          </p:cNvPr>
          <p:cNvSpPr/>
          <p:nvPr/>
        </p:nvSpPr>
        <p:spPr>
          <a:xfrm>
            <a:off x="2653090" y="5068797"/>
            <a:ext cx="2604710" cy="838200"/>
          </a:xfrm>
          <a:prstGeom prst="roundRect">
            <a:avLst>
              <a:gd name="adj" fmla="val 50000"/>
            </a:avLst>
          </a:prstGeom>
          <a:solidFill>
            <a:srgbClr val="B9E05C"/>
          </a:solidFill>
          <a:ln w="38100"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8">
            <a:extLst>
              <a:ext uri="{FF2B5EF4-FFF2-40B4-BE49-F238E27FC236}">
                <a16:creationId xmlns:a16="http://schemas.microsoft.com/office/drawing/2014/main" id="{75EEB17F-87E4-2F0B-3E2D-508A8F5771FE}"/>
              </a:ext>
            </a:extLst>
          </p:cNvPr>
          <p:cNvSpPr txBox="1"/>
          <p:nvPr/>
        </p:nvSpPr>
        <p:spPr>
          <a:xfrm>
            <a:off x="2653090" y="5068797"/>
            <a:ext cx="14108799" cy="1524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1802" lvl="1" indent="-425901" algn="l">
              <a:lnSpc>
                <a:spcPts val="6233"/>
              </a:lnSpc>
              <a:buFont typeface="Arial"/>
              <a:buChar char="•"/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Tama </a:t>
            </a:r>
          </a:p>
          <a:p>
            <a:pPr marL="851802" lvl="1" indent="-425901" algn="l">
              <a:lnSpc>
                <a:spcPts val="6233"/>
              </a:lnSpc>
              <a:buFont typeface="Arial"/>
              <a:buChar char="•"/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Mali</a:t>
            </a:r>
          </a:p>
        </p:txBody>
      </p:sp>
    </p:spTree>
  </p:cSld>
  <p:clrMapOvr>
    <a:masterClrMapping/>
  </p:clrMapOvr>
  <p:transition spd="slow">
    <p:cover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6B239E4-D4AB-5093-422E-D06F479F1BC4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FEC21C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4F477A64-C09F-C7FD-7715-7BE0C21AC81E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29" name="Freeform 25">
            <a:extLst>
              <a:ext uri="{FF2B5EF4-FFF2-40B4-BE49-F238E27FC236}">
                <a16:creationId xmlns:a16="http://schemas.microsoft.com/office/drawing/2014/main" id="{E7D3E2BF-B724-AD2A-0A43-278C872D5A63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0" name="Freeform 26">
            <a:extLst>
              <a:ext uri="{FF2B5EF4-FFF2-40B4-BE49-F238E27FC236}">
                <a16:creationId xmlns:a16="http://schemas.microsoft.com/office/drawing/2014/main" id="{1C681DF6-C7E4-8311-433E-96599F570AE7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53090" y="3723087"/>
            <a:ext cx="15253910" cy="943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(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Identipikasyon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/</a:t>
            </a:r>
            <a:r>
              <a:rPr lang="en-US" sz="4000" b="1" dirty="0">
                <a:solidFill>
                  <a:srgbClr val="565656"/>
                </a:solidFill>
              </a:rPr>
              <a:t>Punan ang </a:t>
            </a:r>
            <a:r>
              <a:rPr lang="en-US" sz="4000" b="1" dirty="0" err="1">
                <a:solidFill>
                  <a:srgbClr val="565656"/>
                </a:solidFill>
              </a:rPr>
              <a:t>Patlang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44435" y="905818"/>
            <a:ext cx="3255543" cy="3140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>
                <a:solidFill>
                  <a:srgbClr val="F5AA0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#3</a:t>
            </a:r>
          </a:p>
        </p:txBody>
      </p:sp>
      <p:grpSp>
        <p:nvGrpSpPr>
          <p:cNvPr id="7" name="Group 7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028700" y="1601143"/>
            <a:ext cx="8957977" cy="2297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Tan</a:t>
            </a:r>
            <a:r>
              <a:rPr lang="en-US" sz="15379" b="1" spc="-138">
                <a:solidFill>
                  <a:srgbClr val="F5AA0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</p:spTree>
  </p:cSld>
  <p:clrMapOvr>
    <a:masterClrMapping/>
  </p:clrMapOvr>
  <p:transition spd="slow">
    <p:cover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55BBB3E-C823-4796-A8A1-FCF800AE0CAB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FEC21C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Freeform 24">
            <a:extLst>
              <a:ext uri="{FF2B5EF4-FFF2-40B4-BE49-F238E27FC236}">
                <a16:creationId xmlns:a16="http://schemas.microsoft.com/office/drawing/2014/main" id="{73C0739E-6C81-3B9E-3843-111526173E40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37" name="Freeform 25">
            <a:extLst>
              <a:ext uri="{FF2B5EF4-FFF2-40B4-BE49-F238E27FC236}">
                <a16:creationId xmlns:a16="http://schemas.microsoft.com/office/drawing/2014/main" id="{A2EDE379-852E-648D-0943-4C717BCA6E0E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8" name="Freeform 26">
            <a:extLst>
              <a:ext uri="{FF2B5EF4-FFF2-40B4-BE49-F238E27FC236}">
                <a16:creationId xmlns:a16="http://schemas.microsoft.com/office/drawing/2014/main" id="{32F4EA6D-4C74-9F37-6FB6-256A0409FF32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53090" y="3723087"/>
            <a:ext cx="14108799" cy="943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</a:t>
            </a:r>
            <a:r>
              <a:rPr kumimoji="0" lang="en-US" sz="3945" b="1" i="0" u="none" strike="noStrike" kern="1200" cap="none" spc="94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(</a:t>
            </a:r>
            <a:r>
              <a:rPr kumimoji="0" lang="en-US" sz="3945" b="1" i="0" u="none" strike="noStrike" kern="1200" cap="none" spc="94" normalizeH="0" baseline="0" noProof="0" dirty="0" err="1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Identipikasyon</a:t>
            </a:r>
            <a:r>
              <a:rPr kumimoji="0" lang="en-US" sz="3945" b="1" i="0" u="none" strike="noStrike" kern="1200" cap="none" spc="94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/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Punan ang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Patlang</a:t>
            </a:r>
            <a:r>
              <a:rPr kumimoji="0" lang="en-US" sz="3945" b="1" i="0" u="none" strike="noStrike" kern="1200" cap="none" spc="94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)</a:t>
            </a:r>
            <a:endParaRPr lang="en-US" sz="3945" b="1" spc="94" dirty="0">
              <a:solidFill>
                <a:srgbClr val="565656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944435" y="905818"/>
            <a:ext cx="3255543" cy="3140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>
                <a:solidFill>
                  <a:srgbClr val="F5AA0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#3</a:t>
            </a:r>
          </a:p>
        </p:txBody>
      </p:sp>
      <p:grpSp>
        <p:nvGrpSpPr>
          <p:cNvPr id="7" name="Group 7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028700" y="1601143"/>
            <a:ext cx="8957977" cy="2297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Tan</a:t>
            </a:r>
            <a:r>
              <a:rPr lang="en-US" sz="15379" b="1" spc="-138">
                <a:solidFill>
                  <a:srgbClr val="F5AA0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  <p:sp>
        <p:nvSpPr>
          <p:cNvPr id="30" name="TextBox 27">
            <a:extLst>
              <a:ext uri="{FF2B5EF4-FFF2-40B4-BE49-F238E27FC236}">
                <a16:creationId xmlns:a16="http://schemas.microsoft.com/office/drawing/2014/main" id="{5EA762DD-D105-A562-84F3-45030C53F247}"/>
              </a:ext>
            </a:extLst>
          </p:cNvPr>
          <p:cNvSpPr txBox="1"/>
          <p:nvPr/>
        </p:nvSpPr>
        <p:spPr>
          <a:xfrm>
            <a:off x="2653090" y="5008336"/>
            <a:ext cx="3323655" cy="1026349"/>
          </a:xfrm>
          <a:prstGeom prst="roundRect">
            <a:avLst>
              <a:gd name="adj" fmla="val 50000"/>
            </a:avLst>
          </a:prstGeom>
          <a:solidFill>
            <a:srgbClr val="B9E05C"/>
          </a:solidFill>
          <a:ln w="38100">
            <a:solidFill>
              <a:srgbClr val="3F4D2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Sagot</a:t>
            </a:r>
          </a:p>
        </p:txBody>
      </p:sp>
    </p:spTree>
  </p:cSld>
  <p:clrMapOvr>
    <a:masterClrMapping/>
  </p:clrMapOvr>
  <p:transition spd="slow">
    <p:cover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5DC9398-B8DC-609C-2CE3-75A790239A96}"/>
              </a:ext>
            </a:extLst>
          </p:cNvPr>
          <p:cNvSpPr/>
          <p:nvPr/>
        </p:nvSpPr>
        <p:spPr>
          <a:xfrm>
            <a:off x="762000" y="723900"/>
            <a:ext cx="16764000" cy="8839200"/>
          </a:xfrm>
          <a:prstGeom prst="roundRect">
            <a:avLst>
              <a:gd name="adj" fmla="val 6445"/>
            </a:avLst>
          </a:prstGeom>
          <a:solidFill>
            <a:srgbClr val="F37231"/>
          </a:solidFill>
          <a:ln w="161925">
            <a:solidFill>
              <a:srgbClr val="FFF8EC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5"/>
          <p:cNvGrpSpPr/>
          <p:nvPr/>
        </p:nvGrpSpPr>
        <p:grpSpPr>
          <a:xfrm>
            <a:off x="0" y="9901959"/>
            <a:ext cx="3048000" cy="4506775"/>
            <a:chOff x="0" y="0"/>
            <a:chExt cx="812800" cy="120180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048000" y="9901959"/>
            <a:ext cx="3048000" cy="4506775"/>
            <a:chOff x="0" y="0"/>
            <a:chExt cx="812800" cy="120180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96000" y="9901959"/>
            <a:ext cx="3048000" cy="4506775"/>
            <a:chOff x="0" y="0"/>
            <a:chExt cx="812800" cy="120180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144000" y="9901959"/>
            <a:ext cx="3048000" cy="4506775"/>
            <a:chOff x="0" y="0"/>
            <a:chExt cx="812800" cy="120180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192000" y="9901959"/>
            <a:ext cx="3048000" cy="4506775"/>
            <a:chOff x="0" y="0"/>
            <a:chExt cx="812800" cy="120180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240000" y="9901959"/>
            <a:ext cx="3048000" cy="4506775"/>
            <a:chOff x="0" y="0"/>
            <a:chExt cx="812800" cy="120180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F8993A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2365492" y="1859433"/>
            <a:ext cx="13557016" cy="528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885"/>
              </a:lnSpc>
            </a:pPr>
            <a:r>
              <a:rPr lang="en-US" sz="18698" b="1" spc="97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 PUNTOS  NA TANONG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250176" y="7209991"/>
            <a:ext cx="11787648" cy="1204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11"/>
              </a:lnSpc>
              <a:spcBef>
                <a:spcPct val="0"/>
              </a:spcBef>
            </a:pPr>
            <a:r>
              <a:rPr lang="en-US" sz="6222" b="1" spc="186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Amount of 1 POINT QUESTIONS</a:t>
            </a:r>
          </a:p>
        </p:txBody>
      </p:sp>
    </p:spTree>
  </p:cSld>
  <p:clrMapOvr>
    <a:masterClrMapping/>
  </p:clrMapOvr>
  <p:transition spd="slow">
    <p:cover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A999AD0-5300-7740-1944-101A5D7F47F6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F3723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 24">
            <a:extLst>
              <a:ext uri="{FF2B5EF4-FFF2-40B4-BE49-F238E27FC236}">
                <a16:creationId xmlns:a16="http://schemas.microsoft.com/office/drawing/2014/main" id="{C95101BC-F111-67A1-7558-D61AEFCBCF32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31" name="Freeform 25">
            <a:extLst>
              <a:ext uri="{FF2B5EF4-FFF2-40B4-BE49-F238E27FC236}">
                <a16:creationId xmlns:a16="http://schemas.microsoft.com/office/drawing/2014/main" id="{778525D9-ECCD-7D7D-4B2E-B1755984E213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2" name="Freeform 26">
            <a:extLst>
              <a:ext uri="{FF2B5EF4-FFF2-40B4-BE49-F238E27FC236}">
                <a16:creationId xmlns:a16="http://schemas.microsoft.com/office/drawing/2014/main" id="{EB03C35B-A01E-5E35-E1FE-94661516BD89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53090" y="5068797"/>
            <a:ext cx="14108799" cy="1524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1802" lvl="1" indent="-425901" algn="l">
              <a:lnSpc>
                <a:spcPts val="6233"/>
              </a:lnSpc>
              <a:buFont typeface="Arial"/>
              <a:buChar char="•"/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Tama </a:t>
            </a:r>
          </a:p>
          <a:p>
            <a:pPr marL="851802" lvl="1" indent="-425901" algn="l">
              <a:lnSpc>
                <a:spcPts val="6233"/>
              </a:lnSpc>
              <a:buFont typeface="Arial"/>
              <a:buChar char="•"/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Mali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653090" y="4070747"/>
            <a:ext cx="14108799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buNone/>
            </a:pPr>
            <a:r>
              <a:rPr lang="en-US" sz="4000" b="1" i="0" dirty="0">
                <a:solidFill>
                  <a:srgbClr val="565656"/>
                </a:solidFill>
                <a:effectLst/>
              </a:rPr>
              <a:t>Ang Pilipinas ay </a:t>
            </a:r>
            <a:r>
              <a:rPr lang="en-US" sz="4000" b="1" i="0" dirty="0" err="1">
                <a:solidFill>
                  <a:srgbClr val="565656"/>
                </a:solidFill>
                <a:effectLst/>
              </a:rPr>
              <a:t>binubuo</a:t>
            </a:r>
            <a:r>
              <a:rPr lang="en-US" sz="4000" b="1" i="0" dirty="0">
                <a:solidFill>
                  <a:srgbClr val="565656"/>
                </a:solidFill>
                <a:effectLst/>
              </a:rPr>
              <a:t> ng </a:t>
            </a:r>
            <a:r>
              <a:rPr lang="en-US" sz="4000" b="1" i="0" dirty="0" err="1">
                <a:solidFill>
                  <a:srgbClr val="565656"/>
                </a:solidFill>
                <a:effectLst/>
              </a:rPr>
              <a:t>mahigit</a:t>
            </a:r>
            <a:r>
              <a:rPr lang="en-US" sz="4000" b="1" i="0" dirty="0">
                <a:solidFill>
                  <a:srgbClr val="565656"/>
                </a:solidFill>
                <a:effectLst/>
              </a:rPr>
              <a:t> 7,000 </a:t>
            </a:r>
            <a:r>
              <a:rPr lang="en-US" sz="4000" b="1" i="0" dirty="0" err="1">
                <a:solidFill>
                  <a:srgbClr val="565656"/>
                </a:solidFill>
                <a:effectLst/>
              </a:rPr>
              <a:t>na</a:t>
            </a:r>
            <a:r>
              <a:rPr lang="en-US" sz="4000" b="1" i="0" dirty="0">
                <a:solidFill>
                  <a:srgbClr val="565656"/>
                </a:solidFill>
                <a:effectLst/>
              </a:rPr>
              <a:t> </a:t>
            </a:r>
            <a:r>
              <a:rPr lang="en-US" sz="4000" b="1" i="0" dirty="0" err="1">
                <a:solidFill>
                  <a:srgbClr val="565656"/>
                </a:solidFill>
                <a:effectLst/>
              </a:rPr>
              <a:t>isla</a:t>
            </a:r>
            <a:r>
              <a:rPr lang="en-US" sz="4000" b="1" i="0" dirty="0">
                <a:solidFill>
                  <a:srgbClr val="565656"/>
                </a:solidFill>
                <a:effectLst/>
              </a:rPr>
              <a:t>.</a:t>
            </a:r>
            <a:endParaRPr lang="en-US" sz="4000" dirty="0">
              <a:solidFill>
                <a:srgbClr val="565656"/>
              </a:solidFill>
              <a:effectLst/>
            </a:endParaRPr>
          </a:p>
        </p:txBody>
      </p:sp>
      <p:grpSp>
        <p:nvGrpSpPr>
          <p:cNvPr id="7" name="Group 7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28700" y="1601143"/>
            <a:ext cx="14606210" cy="1924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 dirty="0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</a:t>
            </a:r>
            <a:r>
              <a:rPr lang="en-US" sz="15379" b="1" spc="-138" dirty="0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Sample </a:t>
            </a:r>
            <a:r>
              <a:rPr lang="en-US" sz="15379" b="1" spc="-138" dirty="0" err="1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 dirty="0" err="1">
                <a:solidFill>
                  <a:srgbClr val="F899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 dirty="0" err="1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  <a:endParaRPr lang="en-US" sz="15379" b="1" spc="-138" dirty="0">
              <a:solidFill>
                <a:srgbClr val="F3723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  <p:transition spd="slow">
    <p:cover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B2453A-8640-589F-AFAF-48E19171A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E96492A-EC71-5F71-A664-311092D280F5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F3723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 24">
            <a:extLst>
              <a:ext uri="{FF2B5EF4-FFF2-40B4-BE49-F238E27FC236}">
                <a16:creationId xmlns:a16="http://schemas.microsoft.com/office/drawing/2014/main" id="{8DB3F8BF-511B-0C1B-DBC2-645A09AF94D4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33" name="Freeform 25">
            <a:extLst>
              <a:ext uri="{FF2B5EF4-FFF2-40B4-BE49-F238E27FC236}">
                <a16:creationId xmlns:a16="http://schemas.microsoft.com/office/drawing/2014/main" id="{7E5DE003-8C11-D580-F1B7-511DBC40CC13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4" name="Freeform 26">
            <a:extLst>
              <a:ext uri="{FF2B5EF4-FFF2-40B4-BE49-F238E27FC236}">
                <a16:creationId xmlns:a16="http://schemas.microsoft.com/office/drawing/2014/main" id="{9AA82A4D-4D85-658A-D56A-5936F83457A6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15D929C-4E22-1489-A83D-A40A34CD981B}"/>
              </a:ext>
            </a:extLst>
          </p:cNvPr>
          <p:cNvSpPr/>
          <p:nvPr/>
        </p:nvSpPr>
        <p:spPr>
          <a:xfrm>
            <a:off x="2653090" y="5068797"/>
            <a:ext cx="2604710" cy="838200"/>
          </a:xfrm>
          <a:prstGeom prst="roundRect">
            <a:avLst>
              <a:gd name="adj" fmla="val 50000"/>
            </a:avLst>
          </a:prstGeom>
          <a:solidFill>
            <a:srgbClr val="B9E05C"/>
          </a:solidFill>
          <a:ln w="38100"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2437C3CD-618A-A906-974C-AEACBA4A2EAD}"/>
              </a:ext>
            </a:extLst>
          </p:cNvPr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0BF1BC9-CC1C-000A-0F57-34D1297236B5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D5BB6D4-9616-B779-ECE1-5E62CFACB32B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02F07470-819E-11C6-BCA6-0458C17E3A18}"/>
              </a:ext>
            </a:extLst>
          </p:cNvPr>
          <p:cNvSpPr txBox="1"/>
          <p:nvPr/>
        </p:nvSpPr>
        <p:spPr>
          <a:xfrm>
            <a:off x="2653090" y="5068797"/>
            <a:ext cx="14108799" cy="1524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1802" lvl="1" indent="-425901" algn="l">
              <a:lnSpc>
                <a:spcPts val="6233"/>
              </a:lnSpc>
              <a:buFont typeface="Arial"/>
              <a:buChar char="•"/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Tama </a:t>
            </a:r>
          </a:p>
          <a:p>
            <a:pPr marL="851802" lvl="1" indent="-425901" algn="l">
              <a:lnSpc>
                <a:spcPts val="6233"/>
              </a:lnSpc>
              <a:buFont typeface="Arial"/>
              <a:buChar char="•"/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Mali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A19D796-D440-BAE2-3B47-82BB8FAF68D0}"/>
              </a:ext>
            </a:extLst>
          </p:cNvPr>
          <p:cNvSpPr txBox="1"/>
          <p:nvPr/>
        </p:nvSpPr>
        <p:spPr>
          <a:xfrm>
            <a:off x="2653090" y="4070747"/>
            <a:ext cx="14108799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buNone/>
            </a:pPr>
            <a:r>
              <a:rPr lang="en-US" sz="4000" b="1" i="0" dirty="0">
                <a:solidFill>
                  <a:srgbClr val="565656"/>
                </a:solidFill>
                <a:effectLst/>
              </a:rPr>
              <a:t>Ang Pilipinas ay </a:t>
            </a:r>
            <a:r>
              <a:rPr lang="en-US" sz="4000" b="1" i="0" dirty="0" err="1">
                <a:solidFill>
                  <a:srgbClr val="565656"/>
                </a:solidFill>
                <a:effectLst/>
              </a:rPr>
              <a:t>binubuo</a:t>
            </a:r>
            <a:r>
              <a:rPr lang="en-US" sz="4000" b="1" i="0" dirty="0">
                <a:solidFill>
                  <a:srgbClr val="565656"/>
                </a:solidFill>
                <a:effectLst/>
              </a:rPr>
              <a:t> ng </a:t>
            </a:r>
            <a:r>
              <a:rPr lang="en-US" sz="4000" b="1" i="0" dirty="0" err="1">
                <a:solidFill>
                  <a:srgbClr val="565656"/>
                </a:solidFill>
                <a:effectLst/>
              </a:rPr>
              <a:t>mahigit</a:t>
            </a:r>
            <a:r>
              <a:rPr lang="en-US" sz="4000" b="1" i="0" dirty="0">
                <a:solidFill>
                  <a:srgbClr val="565656"/>
                </a:solidFill>
                <a:effectLst/>
              </a:rPr>
              <a:t> 7,000 </a:t>
            </a:r>
            <a:r>
              <a:rPr lang="en-US" sz="4000" b="1" i="0" dirty="0" err="1">
                <a:solidFill>
                  <a:srgbClr val="565656"/>
                </a:solidFill>
                <a:effectLst/>
              </a:rPr>
              <a:t>na</a:t>
            </a:r>
            <a:r>
              <a:rPr lang="en-US" sz="4000" b="1" i="0" dirty="0">
                <a:solidFill>
                  <a:srgbClr val="565656"/>
                </a:solidFill>
                <a:effectLst/>
              </a:rPr>
              <a:t> </a:t>
            </a:r>
            <a:r>
              <a:rPr lang="en-US" sz="4000" b="1" i="0" dirty="0" err="1">
                <a:solidFill>
                  <a:srgbClr val="565656"/>
                </a:solidFill>
                <a:effectLst/>
              </a:rPr>
              <a:t>isla</a:t>
            </a:r>
            <a:r>
              <a:rPr lang="en-US" sz="4000" b="1" i="0" dirty="0">
                <a:solidFill>
                  <a:srgbClr val="565656"/>
                </a:solidFill>
                <a:effectLst/>
              </a:rPr>
              <a:t>.</a:t>
            </a:r>
            <a:endParaRPr lang="en-US" sz="4000" dirty="0">
              <a:solidFill>
                <a:srgbClr val="565656"/>
              </a:solidFill>
              <a:effectLst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08C22335-9219-7BF5-B601-A56506C486A6}"/>
              </a:ext>
            </a:extLst>
          </p:cNvPr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749B743-0840-C086-DC6E-F2D09000519C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D182ACFA-269F-D8D0-8A45-3CDE7DC18BE9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D9944B5C-BB07-0DB5-8404-858DCE9A0CE9}"/>
              </a:ext>
            </a:extLst>
          </p:cNvPr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2A0923C-44E7-AFDA-DA14-8C3FAB2D1C68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775B5CFE-FB2B-45A9-AA8D-E1FC477937A6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9D1B6B51-3E2D-5FDA-A5D3-D197DA68013B}"/>
              </a:ext>
            </a:extLst>
          </p:cNvPr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48E8C65D-430E-4904-C6E4-D682D0AB5156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FFCB9516-FCD2-2A7D-7DCB-940E8F4DA7C6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142BB0D6-18F1-3348-13E8-8E7D09CACE56}"/>
              </a:ext>
            </a:extLst>
          </p:cNvPr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B627CCC2-712C-9A53-3E9B-C74223776A9D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7424ED59-651A-ED9C-9C3D-685F2B76793D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131E28DE-9CD5-57E1-AD83-72ED7B7F0A2A}"/>
              </a:ext>
            </a:extLst>
          </p:cNvPr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69727FDB-FAC5-DDE9-6E11-3B0E16C7EBFE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668DB2F9-2F96-1045-5920-55E5DBECDF93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>
            <a:extLst>
              <a:ext uri="{FF2B5EF4-FFF2-40B4-BE49-F238E27FC236}">
                <a16:creationId xmlns:a16="http://schemas.microsoft.com/office/drawing/2014/main" id="{58347A9F-7FD8-D6D9-638C-70B96A6F458E}"/>
              </a:ext>
            </a:extLst>
          </p:cNvPr>
          <p:cNvSpPr txBox="1"/>
          <p:nvPr/>
        </p:nvSpPr>
        <p:spPr>
          <a:xfrm>
            <a:off x="1028700" y="1601143"/>
            <a:ext cx="14606210" cy="1924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 dirty="0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</a:t>
            </a:r>
            <a:r>
              <a:rPr lang="en-US" sz="15379" b="1" spc="-138" dirty="0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Sample </a:t>
            </a:r>
            <a:r>
              <a:rPr lang="en-US" sz="15379" b="1" spc="-138" dirty="0" err="1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 dirty="0" err="1">
                <a:solidFill>
                  <a:srgbClr val="F899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 dirty="0" err="1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  <a:endParaRPr lang="en-US" sz="15379" b="1" spc="-138" dirty="0">
              <a:solidFill>
                <a:srgbClr val="F3723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  <p:extLst>
      <p:ext uri="{BB962C8B-B14F-4D97-AF65-F5344CB8AC3E}">
        <p14:creationId xmlns:p14="http://schemas.microsoft.com/office/powerpoint/2010/main" val="1778865991"/>
      </p:ext>
    </p:extLst>
  </p:cSld>
  <p:clrMapOvr>
    <a:masterClrMapping/>
  </p:clrMapOvr>
  <p:transition spd="slow">
    <p:cover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E1ED42C-731B-028D-6BD6-D322C9B40A4B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F3723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72C830CF-8920-EA17-069B-EF903E86335B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29" name="Freeform 25">
            <a:extLst>
              <a:ext uri="{FF2B5EF4-FFF2-40B4-BE49-F238E27FC236}">
                <a16:creationId xmlns:a16="http://schemas.microsoft.com/office/drawing/2014/main" id="{A9AD952A-48BE-6F4A-F661-ECAAE2C4DC39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0" name="Freeform 26">
            <a:extLst>
              <a:ext uri="{FF2B5EF4-FFF2-40B4-BE49-F238E27FC236}">
                <a16:creationId xmlns:a16="http://schemas.microsoft.com/office/drawing/2014/main" id="{EC420329-4ED4-81D0-1642-F326B91177A7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53090" y="5068797"/>
            <a:ext cx="14108799" cy="3200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A. Sagot A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B. Sagot B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C. Sagot C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D. Sagot 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653090" y="3723087"/>
            <a:ext cx="14108799" cy="94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(Multiple Choice)</a:t>
            </a:r>
          </a:p>
        </p:txBody>
      </p:sp>
      <p:grpSp>
        <p:nvGrpSpPr>
          <p:cNvPr id="7" name="Group 7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7944435" y="905818"/>
            <a:ext cx="3255543" cy="3140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>
                <a:solidFill>
                  <a:srgbClr val="B9E0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#1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8700" y="1601143"/>
            <a:ext cx="8957977" cy="229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</a:t>
            </a:r>
            <a:r>
              <a:rPr lang="en-US" sz="15379" b="1" spc="-138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>
                <a:solidFill>
                  <a:srgbClr val="F899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F696D76-D1E6-C946-3764-93362AD52B10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F3723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reeform 24">
            <a:extLst>
              <a:ext uri="{FF2B5EF4-FFF2-40B4-BE49-F238E27FC236}">
                <a16:creationId xmlns:a16="http://schemas.microsoft.com/office/drawing/2014/main" id="{5B65CABC-E52D-E2B5-A50A-FE1077435F0A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34" name="Freeform 25">
            <a:extLst>
              <a:ext uri="{FF2B5EF4-FFF2-40B4-BE49-F238E27FC236}">
                <a16:creationId xmlns:a16="http://schemas.microsoft.com/office/drawing/2014/main" id="{F29FFEFD-209A-5B90-EF56-AF83ADAD81CC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5" name="Freeform 26">
            <a:extLst>
              <a:ext uri="{FF2B5EF4-FFF2-40B4-BE49-F238E27FC236}">
                <a16:creationId xmlns:a16="http://schemas.microsoft.com/office/drawing/2014/main" id="{A03F0330-8559-D6C4-33EC-85C032D50224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653090" y="3723087"/>
            <a:ext cx="14108799" cy="94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(Multiple Choice)</a:t>
            </a:r>
          </a:p>
        </p:txBody>
      </p:sp>
      <p:grpSp>
        <p:nvGrpSpPr>
          <p:cNvPr id="10" name="Group 10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7944435" y="905818"/>
            <a:ext cx="3255543" cy="3140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>
                <a:solidFill>
                  <a:srgbClr val="B9E0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28700" y="1601143"/>
            <a:ext cx="8957977" cy="229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</a:t>
            </a:r>
            <a:r>
              <a:rPr lang="en-US" sz="15379" b="1" spc="-138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>
                <a:solidFill>
                  <a:srgbClr val="F899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91964E9-80DF-70FA-A701-19779D8DCD3D}"/>
              </a:ext>
            </a:extLst>
          </p:cNvPr>
          <p:cNvSpPr/>
          <p:nvPr/>
        </p:nvSpPr>
        <p:spPr>
          <a:xfrm>
            <a:off x="2362200" y="5830912"/>
            <a:ext cx="2985710" cy="838200"/>
          </a:xfrm>
          <a:prstGeom prst="roundRect">
            <a:avLst>
              <a:gd name="adj" fmla="val 50000"/>
            </a:avLst>
          </a:prstGeom>
          <a:solidFill>
            <a:srgbClr val="B9E05C"/>
          </a:solidFill>
          <a:ln w="38100"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8">
            <a:extLst>
              <a:ext uri="{FF2B5EF4-FFF2-40B4-BE49-F238E27FC236}">
                <a16:creationId xmlns:a16="http://schemas.microsoft.com/office/drawing/2014/main" id="{7244DA52-5C63-1C44-F6F8-083EBC1300CE}"/>
              </a:ext>
            </a:extLst>
          </p:cNvPr>
          <p:cNvSpPr txBox="1"/>
          <p:nvPr/>
        </p:nvSpPr>
        <p:spPr>
          <a:xfrm>
            <a:off x="2653090" y="5068797"/>
            <a:ext cx="14108799" cy="3200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A. Sagot A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B. Sagot B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C. Sagot C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D. Sagot D</a:t>
            </a:r>
          </a:p>
        </p:txBody>
      </p:sp>
    </p:spTree>
  </p:cSld>
  <p:clrMapOvr>
    <a:masterClrMapping/>
  </p:clrMapOvr>
  <p:transition spd="slow">
    <p:cover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4BB47-739A-17CA-02B6-D2CCADBA5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805D7E8-F778-FD51-3690-40106CCC590D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F3723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E4C2A3E0-EA74-518D-24EF-BA6E9D9CAF1C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29" name="Freeform 25">
            <a:extLst>
              <a:ext uri="{FF2B5EF4-FFF2-40B4-BE49-F238E27FC236}">
                <a16:creationId xmlns:a16="http://schemas.microsoft.com/office/drawing/2014/main" id="{F5CB1C1A-3E24-4DDB-809B-24654034FFF4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0" name="Freeform 26">
            <a:extLst>
              <a:ext uri="{FF2B5EF4-FFF2-40B4-BE49-F238E27FC236}">
                <a16:creationId xmlns:a16="http://schemas.microsoft.com/office/drawing/2014/main" id="{7522E86F-274F-C79E-1BE3-500730C94828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89F638EA-E42C-4D6E-C740-AB8FA0C29F71}"/>
              </a:ext>
            </a:extLst>
          </p:cNvPr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D3D9D0F-015F-1C6B-4CCA-EA3394C0567E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AF86DDC-2817-23B0-4AB7-1D0118C6ADC1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FB93A358-82AF-67FD-AF97-1739CFD2B5E1}"/>
              </a:ext>
            </a:extLst>
          </p:cNvPr>
          <p:cNvSpPr txBox="1"/>
          <p:nvPr/>
        </p:nvSpPr>
        <p:spPr>
          <a:xfrm>
            <a:off x="2653090" y="5068797"/>
            <a:ext cx="14108799" cy="1524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1802" lvl="1" indent="-425901" algn="l">
              <a:lnSpc>
                <a:spcPts val="6233"/>
              </a:lnSpc>
              <a:buFont typeface="Arial"/>
              <a:buChar char="•"/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Tama </a:t>
            </a:r>
          </a:p>
          <a:p>
            <a:pPr marL="851802" lvl="1" indent="-425901" algn="l">
              <a:lnSpc>
                <a:spcPts val="6233"/>
              </a:lnSpc>
              <a:buFont typeface="Arial"/>
              <a:buChar char="•"/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Mali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0AD05B7-808F-3D79-D7FB-34900932DFA0}"/>
              </a:ext>
            </a:extLst>
          </p:cNvPr>
          <p:cNvSpPr txBox="1"/>
          <p:nvPr/>
        </p:nvSpPr>
        <p:spPr>
          <a:xfrm>
            <a:off x="2653090" y="3723087"/>
            <a:ext cx="14108799" cy="94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(Tama o Mali)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1105F348-F471-528E-4655-C0AC7329BF98}"/>
              </a:ext>
            </a:extLst>
          </p:cNvPr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DE09F9F-3057-8B47-5D07-E3C71C18C7BD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F45B8BEB-637B-538A-5F27-2B4DC7C4BF6F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827B6F35-06DF-F4C6-9B22-2F07B594F264}"/>
              </a:ext>
            </a:extLst>
          </p:cNvPr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D277136-D9C3-FEBB-C45E-74C471D56082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45D3F883-6D59-B2ED-B17C-171863CFCCC8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48897EA3-7E7F-CE9F-D370-D8F2A0FC9822}"/>
              </a:ext>
            </a:extLst>
          </p:cNvPr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38B98A42-C75E-5D50-030A-9DC14AF374EF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B1E5F55B-4A12-6BEF-EC77-FAFC9E3F3805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BFA1F562-B06D-6D65-B0CE-89020FD66BA8}"/>
              </a:ext>
            </a:extLst>
          </p:cNvPr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285765A9-829C-9972-E49D-244452521D21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84B1C770-BBB2-573A-BA20-1F899B47A6CC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8F51E7C1-8747-287C-B44D-E08A2F5D77B9}"/>
              </a:ext>
            </a:extLst>
          </p:cNvPr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12B28D9C-EC44-258D-396B-625D070B514F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10B8D8F5-3FAE-F84F-2435-E2A0D1642AB5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58E4EE0F-7665-E536-5BB0-0E886DBB5F37}"/>
              </a:ext>
            </a:extLst>
          </p:cNvPr>
          <p:cNvSpPr txBox="1"/>
          <p:nvPr/>
        </p:nvSpPr>
        <p:spPr>
          <a:xfrm>
            <a:off x="7944435" y="905818"/>
            <a:ext cx="3255543" cy="3140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>
                <a:solidFill>
                  <a:srgbClr val="B9E0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#2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D6E7CB1A-48D0-5501-D988-09E28A738BF0}"/>
              </a:ext>
            </a:extLst>
          </p:cNvPr>
          <p:cNvSpPr txBox="1"/>
          <p:nvPr/>
        </p:nvSpPr>
        <p:spPr>
          <a:xfrm>
            <a:off x="1028700" y="1601143"/>
            <a:ext cx="8957977" cy="229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</a:t>
            </a:r>
            <a:r>
              <a:rPr lang="en-US" sz="15379" b="1" spc="-138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>
                <a:solidFill>
                  <a:srgbClr val="F899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1000578907"/>
      </p:ext>
    </p:extLst>
  </p:cSld>
  <p:clrMapOvr>
    <a:masterClrMapping/>
  </p:clrMapOvr>
  <p:transition spd="slow">
    <p:cover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71DF445-04F6-A2E4-7948-6788D354E013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F3723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reeform 24">
            <a:extLst>
              <a:ext uri="{FF2B5EF4-FFF2-40B4-BE49-F238E27FC236}">
                <a16:creationId xmlns:a16="http://schemas.microsoft.com/office/drawing/2014/main" id="{C846D471-C000-5112-9C8D-A07995F89B28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34" name="Freeform 25">
            <a:extLst>
              <a:ext uri="{FF2B5EF4-FFF2-40B4-BE49-F238E27FC236}">
                <a16:creationId xmlns:a16="http://schemas.microsoft.com/office/drawing/2014/main" id="{09E79BC1-08EE-80EA-3213-B9FC188AE430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5" name="Freeform 26">
            <a:extLst>
              <a:ext uri="{FF2B5EF4-FFF2-40B4-BE49-F238E27FC236}">
                <a16:creationId xmlns:a16="http://schemas.microsoft.com/office/drawing/2014/main" id="{6F463CC2-873F-8988-3080-7D7FF9759AD4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653090" y="3723087"/>
            <a:ext cx="14108799" cy="94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(Tama o Mali)</a:t>
            </a:r>
          </a:p>
        </p:txBody>
      </p:sp>
      <p:grpSp>
        <p:nvGrpSpPr>
          <p:cNvPr id="10" name="Group 10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7944435" y="905818"/>
            <a:ext cx="3255543" cy="3140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>
                <a:solidFill>
                  <a:srgbClr val="B9E0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28700" y="1601143"/>
            <a:ext cx="8957977" cy="229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</a:t>
            </a:r>
            <a:r>
              <a:rPr lang="en-US" sz="15379" b="1" spc="-138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>
                <a:solidFill>
                  <a:srgbClr val="F899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86B61C1-C9CB-5CE7-7A83-4BCBDCBD3A4B}"/>
              </a:ext>
            </a:extLst>
          </p:cNvPr>
          <p:cNvSpPr/>
          <p:nvPr/>
        </p:nvSpPr>
        <p:spPr>
          <a:xfrm>
            <a:off x="2653090" y="5068797"/>
            <a:ext cx="2604710" cy="838200"/>
          </a:xfrm>
          <a:prstGeom prst="roundRect">
            <a:avLst>
              <a:gd name="adj" fmla="val 50000"/>
            </a:avLst>
          </a:prstGeom>
          <a:solidFill>
            <a:srgbClr val="B9E05C"/>
          </a:solidFill>
          <a:ln w="38100"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8">
            <a:extLst>
              <a:ext uri="{FF2B5EF4-FFF2-40B4-BE49-F238E27FC236}">
                <a16:creationId xmlns:a16="http://schemas.microsoft.com/office/drawing/2014/main" id="{18B5F32D-1462-3888-1E0A-144C1E5DA9AC}"/>
              </a:ext>
            </a:extLst>
          </p:cNvPr>
          <p:cNvSpPr txBox="1"/>
          <p:nvPr/>
        </p:nvSpPr>
        <p:spPr>
          <a:xfrm>
            <a:off x="2653090" y="5068797"/>
            <a:ext cx="14108799" cy="1524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1802" lvl="1" indent="-425901" algn="l">
              <a:lnSpc>
                <a:spcPts val="6233"/>
              </a:lnSpc>
              <a:buFont typeface="Arial"/>
              <a:buChar char="•"/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Tama </a:t>
            </a:r>
          </a:p>
          <a:p>
            <a:pPr marL="851802" lvl="1" indent="-425901" algn="l">
              <a:lnSpc>
                <a:spcPts val="6233"/>
              </a:lnSpc>
              <a:buFont typeface="Arial"/>
              <a:buChar char="•"/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Mali</a:t>
            </a:r>
          </a:p>
        </p:txBody>
      </p:sp>
    </p:spTree>
  </p:cSld>
  <p:clrMapOvr>
    <a:masterClrMapping/>
  </p:clrMapOvr>
  <p:transition spd="slow">
    <p:cover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7D25D4D-8154-1659-DF4E-87DDA235AA8B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F3723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 24">
            <a:extLst>
              <a:ext uri="{FF2B5EF4-FFF2-40B4-BE49-F238E27FC236}">
                <a16:creationId xmlns:a16="http://schemas.microsoft.com/office/drawing/2014/main" id="{AC50B5CE-6C8B-21DA-5FA2-9AF2EDB337FE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28" name="Freeform 25">
            <a:extLst>
              <a:ext uri="{FF2B5EF4-FFF2-40B4-BE49-F238E27FC236}">
                <a16:creationId xmlns:a16="http://schemas.microsoft.com/office/drawing/2014/main" id="{E67960EB-3276-AA79-4DED-F0C6217FC49D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29" name="Freeform 26">
            <a:extLst>
              <a:ext uri="{FF2B5EF4-FFF2-40B4-BE49-F238E27FC236}">
                <a16:creationId xmlns:a16="http://schemas.microsoft.com/office/drawing/2014/main" id="{9825076A-0DF7-5ADF-74D1-44EA62AE2718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53090" y="3723087"/>
            <a:ext cx="14108799" cy="943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</a:t>
            </a:r>
            <a:r>
              <a:rPr kumimoji="0" lang="en-US" sz="3945" b="1" i="0" u="none" strike="noStrike" kern="1200" cap="none" spc="94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(</a:t>
            </a:r>
            <a:r>
              <a:rPr kumimoji="0" lang="en-US" sz="3945" b="1" i="0" u="none" strike="noStrike" kern="1200" cap="none" spc="94" normalizeH="0" baseline="0" noProof="0" dirty="0" err="1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Identipikasyon</a:t>
            </a:r>
            <a:r>
              <a:rPr kumimoji="0" lang="en-US" sz="3945" b="1" i="0" u="none" strike="noStrike" kern="1200" cap="none" spc="94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/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Punan ang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Patlang</a:t>
            </a:r>
            <a:r>
              <a:rPr kumimoji="0" lang="en-US" sz="3945" b="1" i="0" u="none" strike="noStrike" kern="1200" cap="none" spc="94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)</a:t>
            </a:r>
            <a:endParaRPr lang="en-US" sz="3945" b="1" spc="94" dirty="0">
              <a:solidFill>
                <a:srgbClr val="565656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7944435" y="905818"/>
            <a:ext cx="3255543" cy="3140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>
                <a:solidFill>
                  <a:srgbClr val="B9E0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8700" y="1601143"/>
            <a:ext cx="8957977" cy="229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</a:t>
            </a:r>
            <a:r>
              <a:rPr lang="en-US" sz="15379" b="1" spc="-138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>
                <a:solidFill>
                  <a:srgbClr val="F899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</p:spTree>
  </p:cSld>
  <p:clrMapOvr>
    <a:masterClrMapping/>
  </p:clrMapOvr>
  <p:transition spd="slow">
    <p:cover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931BE6E-27C0-39D6-1B7C-21938911026F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F3723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 24">
            <a:extLst>
              <a:ext uri="{FF2B5EF4-FFF2-40B4-BE49-F238E27FC236}">
                <a16:creationId xmlns:a16="http://schemas.microsoft.com/office/drawing/2014/main" id="{3E3E30B1-F742-A921-90E2-1DD98D66B5BE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33" name="Freeform 25">
            <a:extLst>
              <a:ext uri="{FF2B5EF4-FFF2-40B4-BE49-F238E27FC236}">
                <a16:creationId xmlns:a16="http://schemas.microsoft.com/office/drawing/2014/main" id="{6B14769E-B8D8-4C4C-D3A1-2CAC4EF645D7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4" name="Freeform 26">
            <a:extLst>
              <a:ext uri="{FF2B5EF4-FFF2-40B4-BE49-F238E27FC236}">
                <a16:creationId xmlns:a16="http://schemas.microsoft.com/office/drawing/2014/main" id="{5BE76223-3CA1-6AC4-A144-EC785BE530AF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53090" y="3723087"/>
            <a:ext cx="14108799" cy="943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</a:t>
            </a:r>
            <a:r>
              <a:rPr kumimoji="0" lang="en-US" sz="3945" b="1" i="0" u="none" strike="noStrike" kern="1200" cap="none" spc="94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(</a:t>
            </a:r>
            <a:r>
              <a:rPr kumimoji="0" lang="en-US" sz="3945" b="1" i="0" u="none" strike="noStrike" kern="1200" cap="none" spc="94" normalizeH="0" baseline="0" noProof="0" dirty="0" err="1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Identipikasyon</a:t>
            </a:r>
            <a:r>
              <a:rPr kumimoji="0" lang="en-US" sz="3945" b="1" i="0" u="none" strike="noStrike" kern="1200" cap="none" spc="94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/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Punan ang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Patlang</a:t>
            </a:r>
            <a:r>
              <a:rPr kumimoji="0" lang="en-US" sz="3945" b="1" i="0" u="none" strike="noStrike" kern="1200" cap="none" spc="94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)</a:t>
            </a:r>
            <a:endParaRPr lang="en-US" sz="3945" b="1" spc="94" dirty="0">
              <a:solidFill>
                <a:srgbClr val="565656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7944435" y="905818"/>
            <a:ext cx="3255543" cy="274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 dirty="0">
                <a:solidFill>
                  <a:srgbClr val="B9E0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28700" y="1601143"/>
            <a:ext cx="8957977" cy="229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</a:t>
            </a:r>
            <a:r>
              <a:rPr lang="en-US" sz="15379" b="1" spc="-138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>
                <a:solidFill>
                  <a:srgbClr val="F899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F372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  <p:sp>
        <p:nvSpPr>
          <p:cNvPr id="30" name="TextBox 27">
            <a:extLst>
              <a:ext uri="{FF2B5EF4-FFF2-40B4-BE49-F238E27FC236}">
                <a16:creationId xmlns:a16="http://schemas.microsoft.com/office/drawing/2014/main" id="{44B1236F-D47F-BA40-3A1A-F6F752E63DC8}"/>
              </a:ext>
            </a:extLst>
          </p:cNvPr>
          <p:cNvSpPr txBox="1"/>
          <p:nvPr/>
        </p:nvSpPr>
        <p:spPr>
          <a:xfrm>
            <a:off x="2653090" y="5008336"/>
            <a:ext cx="3323655" cy="1026349"/>
          </a:xfrm>
          <a:prstGeom prst="roundRect">
            <a:avLst>
              <a:gd name="adj" fmla="val 50000"/>
            </a:avLst>
          </a:prstGeom>
          <a:solidFill>
            <a:srgbClr val="B9E05C"/>
          </a:solidFill>
          <a:ln w="38100">
            <a:solidFill>
              <a:srgbClr val="3F4D2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Sagot</a:t>
            </a:r>
          </a:p>
        </p:txBody>
      </p:sp>
    </p:spTree>
  </p:cSld>
  <p:clrMapOvr>
    <a:masterClrMapping/>
  </p:clrMapOvr>
  <p:transition spd="slow">
    <p:cover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7D04075-3F1E-C797-E20C-AB86A6601D16}"/>
              </a:ext>
            </a:extLst>
          </p:cNvPr>
          <p:cNvSpPr/>
          <p:nvPr/>
        </p:nvSpPr>
        <p:spPr>
          <a:xfrm>
            <a:off x="762000" y="723900"/>
            <a:ext cx="16764000" cy="8839200"/>
          </a:xfrm>
          <a:prstGeom prst="roundRect">
            <a:avLst>
              <a:gd name="adj" fmla="val 6445"/>
            </a:avLst>
          </a:prstGeom>
          <a:solidFill>
            <a:srgbClr val="756BB0"/>
          </a:solidFill>
          <a:ln w="161925">
            <a:solidFill>
              <a:srgbClr val="FFF8EC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5"/>
          <p:cNvGrpSpPr/>
          <p:nvPr/>
        </p:nvGrpSpPr>
        <p:grpSpPr>
          <a:xfrm>
            <a:off x="0" y="9901959"/>
            <a:ext cx="3048000" cy="4506775"/>
            <a:chOff x="0" y="0"/>
            <a:chExt cx="812800" cy="120180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048000" y="9901959"/>
            <a:ext cx="3048000" cy="4506775"/>
            <a:chOff x="0" y="0"/>
            <a:chExt cx="812800" cy="120180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96000" y="9901959"/>
            <a:ext cx="3048000" cy="4506775"/>
            <a:chOff x="0" y="0"/>
            <a:chExt cx="812800" cy="120180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144000" y="9901959"/>
            <a:ext cx="3048000" cy="4506775"/>
            <a:chOff x="0" y="0"/>
            <a:chExt cx="812800" cy="120180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192000" y="9901959"/>
            <a:ext cx="3048000" cy="4506775"/>
            <a:chOff x="0" y="0"/>
            <a:chExt cx="812800" cy="120180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240000" y="9901959"/>
            <a:ext cx="3048000" cy="4506775"/>
            <a:chOff x="0" y="0"/>
            <a:chExt cx="812800" cy="120180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F8993A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2365492" y="1859433"/>
            <a:ext cx="13557016" cy="528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885"/>
              </a:lnSpc>
            </a:pPr>
            <a:r>
              <a:rPr lang="en-US" sz="18698" b="1" spc="97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PUNTOS  NA TANONG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250176" y="7209991"/>
            <a:ext cx="11787648" cy="1204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11"/>
              </a:lnSpc>
              <a:spcBef>
                <a:spcPct val="0"/>
              </a:spcBef>
            </a:pPr>
            <a:r>
              <a:rPr lang="en-US" sz="6222" b="1" spc="186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Amount of 1 POINT QUESTIONS</a:t>
            </a:r>
          </a:p>
        </p:txBody>
      </p:sp>
    </p:spTree>
  </p:cSld>
  <p:clrMapOvr>
    <a:masterClrMapping/>
  </p:clrMapOvr>
  <p:transition spd="slow">
    <p:cover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B898AFA-7077-A7DB-8488-BD830A4648E2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756BB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 24">
            <a:extLst>
              <a:ext uri="{FF2B5EF4-FFF2-40B4-BE49-F238E27FC236}">
                <a16:creationId xmlns:a16="http://schemas.microsoft.com/office/drawing/2014/main" id="{ED818543-21DF-9AF5-8D3F-92DC260F4A74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28" name="Freeform 25">
            <a:extLst>
              <a:ext uri="{FF2B5EF4-FFF2-40B4-BE49-F238E27FC236}">
                <a16:creationId xmlns:a16="http://schemas.microsoft.com/office/drawing/2014/main" id="{65E8B865-9445-E0D5-2928-043BFF29855C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29" name="Freeform 26">
            <a:extLst>
              <a:ext uri="{FF2B5EF4-FFF2-40B4-BE49-F238E27FC236}">
                <a16:creationId xmlns:a16="http://schemas.microsoft.com/office/drawing/2014/main" id="{8C4D4456-7A40-32D1-2062-71ABBB2C85DC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53090" y="3723087"/>
            <a:ext cx="14108799" cy="2020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43"/>
              </a:lnSpc>
            </a:pPr>
            <a:r>
              <a:rPr lang="en-US" sz="4000" b="1" dirty="0">
                <a:solidFill>
                  <a:srgbClr val="565656"/>
                </a:solidFill>
              </a:rPr>
              <a:t>Ano ang </a:t>
            </a:r>
            <a:r>
              <a:rPr lang="en-US" sz="4000" b="1" dirty="0" err="1">
                <a:solidFill>
                  <a:srgbClr val="565656"/>
                </a:solidFill>
              </a:rPr>
              <a:t>tawag</a:t>
            </a:r>
            <a:r>
              <a:rPr lang="en-US" sz="4000" b="1" dirty="0">
                <a:solidFill>
                  <a:srgbClr val="565656"/>
                </a:solidFill>
              </a:rPr>
              <a:t> </a:t>
            </a:r>
            <a:r>
              <a:rPr lang="en-US" sz="4000" b="1" dirty="0" err="1">
                <a:solidFill>
                  <a:srgbClr val="565656"/>
                </a:solidFill>
              </a:rPr>
              <a:t>sa</a:t>
            </a:r>
            <a:r>
              <a:rPr lang="en-US" sz="4000" b="1" dirty="0">
                <a:solidFill>
                  <a:srgbClr val="565656"/>
                </a:solidFill>
              </a:rPr>
              <a:t> </a:t>
            </a:r>
            <a:r>
              <a:rPr lang="en-US" sz="4000" b="1" dirty="0" err="1">
                <a:solidFill>
                  <a:srgbClr val="565656"/>
                </a:solidFill>
              </a:rPr>
              <a:t>samahan</a:t>
            </a:r>
            <a:r>
              <a:rPr lang="en-US" sz="4000" b="1" dirty="0">
                <a:solidFill>
                  <a:srgbClr val="565656"/>
                </a:solidFill>
              </a:rPr>
              <a:t> ng </a:t>
            </a:r>
            <a:r>
              <a:rPr lang="en-US" sz="4000" b="1" dirty="0" err="1">
                <a:solidFill>
                  <a:srgbClr val="565656"/>
                </a:solidFill>
              </a:rPr>
              <a:t>mga</a:t>
            </a:r>
            <a:r>
              <a:rPr lang="en-US" sz="4000" b="1" dirty="0">
                <a:solidFill>
                  <a:srgbClr val="565656"/>
                </a:solidFill>
              </a:rPr>
              <a:t> </a:t>
            </a:r>
            <a:r>
              <a:rPr lang="en-US" sz="4000" b="1" dirty="0" err="1">
                <a:solidFill>
                  <a:srgbClr val="565656"/>
                </a:solidFill>
              </a:rPr>
              <a:t>rebolusyonaryong</a:t>
            </a:r>
            <a:r>
              <a:rPr lang="en-US" sz="4000" b="1" dirty="0">
                <a:solidFill>
                  <a:srgbClr val="565656"/>
                </a:solidFill>
              </a:rPr>
              <a:t> Pilipino </a:t>
            </a:r>
            <a:r>
              <a:rPr lang="en-US" sz="4000" b="1" dirty="0" err="1">
                <a:solidFill>
                  <a:srgbClr val="565656"/>
                </a:solidFill>
              </a:rPr>
              <a:t>na</a:t>
            </a:r>
            <a:r>
              <a:rPr lang="en-US" sz="4000" b="1" dirty="0">
                <a:solidFill>
                  <a:srgbClr val="565656"/>
                </a:solidFill>
              </a:rPr>
              <a:t> </a:t>
            </a:r>
            <a:r>
              <a:rPr lang="en-US" sz="4000" b="1" dirty="0" err="1">
                <a:solidFill>
                  <a:srgbClr val="565656"/>
                </a:solidFill>
              </a:rPr>
              <a:t>lumaban</a:t>
            </a:r>
            <a:r>
              <a:rPr lang="en-US" sz="4000" b="1" dirty="0">
                <a:solidFill>
                  <a:srgbClr val="565656"/>
                </a:solidFill>
              </a:rPr>
              <a:t> </a:t>
            </a:r>
            <a:r>
              <a:rPr lang="en-US" sz="4000" b="1" dirty="0" err="1">
                <a:solidFill>
                  <a:srgbClr val="565656"/>
                </a:solidFill>
              </a:rPr>
              <a:t>sa</a:t>
            </a:r>
            <a:r>
              <a:rPr lang="en-US" sz="4000" b="1" dirty="0">
                <a:solidFill>
                  <a:srgbClr val="565656"/>
                </a:solidFill>
              </a:rPr>
              <a:t> </a:t>
            </a:r>
            <a:r>
              <a:rPr lang="en-US" sz="4000" b="1" dirty="0" err="1">
                <a:solidFill>
                  <a:srgbClr val="565656"/>
                </a:solidFill>
              </a:rPr>
              <a:t>mga</a:t>
            </a:r>
            <a:r>
              <a:rPr lang="en-US" sz="4000" b="1" dirty="0">
                <a:solidFill>
                  <a:srgbClr val="565656"/>
                </a:solidFill>
              </a:rPr>
              <a:t> Espanyol?</a:t>
            </a:r>
            <a:endParaRPr lang="en-US" sz="3945" b="1" spc="94" dirty="0">
              <a:solidFill>
                <a:srgbClr val="565656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028700" y="1601143"/>
            <a:ext cx="15582900" cy="1924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 dirty="0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</a:t>
            </a:r>
            <a:r>
              <a:rPr lang="en-US" sz="15379" b="1" spc="-138" dirty="0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Sample </a:t>
            </a:r>
            <a:r>
              <a:rPr lang="en-US" sz="15379" b="1" spc="-138" dirty="0" err="1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 dirty="0" err="1">
                <a:solidFill>
                  <a:srgbClr val="9785E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 dirty="0" err="1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  <a:endParaRPr lang="en-US" sz="15379" b="1" spc="-138" dirty="0">
              <a:solidFill>
                <a:srgbClr val="756BB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  <p:transition spd="slow">
    <p:cover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CE83502-7BB8-5EF7-3C74-D94D52A60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8A1C9CC-7401-3091-195A-C0F664D39903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756BB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reeform 24">
            <a:extLst>
              <a:ext uri="{FF2B5EF4-FFF2-40B4-BE49-F238E27FC236}">
                <a16:creationId xmlns:a16="http://schemas.microsoft.com/office/drawing/2014/main" id="{CF7C5863-C8ED-C1A9-0A13-B917133B3DAC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40" name="Freeform 25">
            <a:extLst>
              <a:ext uri="{FF2B5EF4-FFF2-40B4-BE49-F238E27FC236}">
                <a16:creationId xmlns:a16="http://schemas.microsoft.com/office/drawing/2014/main" id="{B7987AA0-87D2-A47B-6C89-F1479D3E37B0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41" name="Freeform 26">
            <a:extLst>
              <a:ext uri="{FF2B5EF4-FFF2-40B4-BE49-F238E27FC236}">
                <a16:creationId xmlns:a16="http://schemas.microsoft.com/office/drawing/2014/main" id="{4042CE22-9A73-1654-4E5A-C40080BE0ECA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CF37F796-326B-0E44-2E6A-2AB1C299AA12}"/>
              </a:ext>
            </a:extLst>
          </p:cNvPr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027B400-36E2-7A4D-274C-9F34FC1FEC59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E959F94-5426-A13C-DF18-035105041428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28EFF594-8AC9-AB08-35FF-1F97B44F79CD}"/>
              </a:ext>
            </a:extLst>
          </p:cNvPr>
          <p:cNvSpPr txBox="1"/>
          <p:nvPr/>
        </p:nvSpPr>
        <p:spPr>
          <a:xfrm>
            <a:off x="2653090" y="3723087"/>
            <a:ext cx="14108799" cy="2020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43"/>
              </a:lnSpc>
            </a:pPr>
            <a:r>
              <a:rPr lang="en-US" sz="4000" b="1" dirty="0">
                <a:solidFill>
                  <a:srgbClr val="565656"/>
                </a:solidFill>
              </a:rPr>
              <a:t>Ano ang </a:t>
            </a:r>
            <a:r>
              <a:rPr lang="en-US" sz="4000" b="1" dirty="0" err="1">
                <a:solidFill>
                  <a:srgbClr val="565656"/>
                </a:solidFill>
              </a:rPr>
              <a:t>tawag</a:t>
            </a:r>
            <a:r>
              <a:rPr lang="en-US" sz="4000" b="1" dirty="0">
                <a:solidFill>
                  <a:srgbClr val="565656"/>
                </a:solidFill>
              </a:rPr>
              <a:t> </a:t>
            </a:r>
            <a:r>
              <a:rPr lang="en-US" sz="4000" b="1" dirty="0" err="1">
                <a:solidFill>
                  <a:srgbClr val="565656"/>
                </a:solidFill>
              </a:rPr>
              <a:t>sa</a:t>
            </a:r>
            <a:r>
              <a:rPr lang="en-US" sz="4000" b="1" dirty="0">
                <a:solidFill>
                  <a:srgbClr val="565656"/>
                </a:solidFill>
              </a:rPr>
              <a:t> </a:t>
            </a:r>
            <a:r>
              <a:rPr lang="en-US" sz="4000" b="1" dirty="0" err="1">
                <a:solidFill>
                  <a:srgbClr val="565656"/>
                </a:solidFill>
              </a:rPr>
              <a:t>samahan</a:t>
            </a:r>
            <a:r>
              <a:rPr lang="en-US" sz="4000" b="1" dirty="0">
                <a:solidFill>
                  <a:srgbClr val="565656"/>
                </a:solidFill>
              </a:rPr>
              <a:t> ng </a:t>
            </a:r>
            <a:r>
              <a:rPr lang="en-US" sz="4000" b="1" dirty="0" err="1">
                <a:solidFill>
                  <a:srgbClr val="565656"/>
                </a:solidFill>
              </a:rPr>
              <a:t>mga</a:t>
            </a:r>
            <a:r>
              <a:rPr lang="en-US" sz="4000" b="1" dirty="0">
                <a:solidFill>
                  <a:srgbClr val="565656"/>
                </a:solidFill>
              </a:rPr>
              <a:t> </a:t>
            </a:r>
            <a:r>
              <a:rPr lang="en-US" sz="4000" b="1" dirty="0" err="1">
                <a:solidFill>
                  <a:srgbClr val="565656"/>
                </a:solidFill>
              </a:rPr>
              <a:t>rebolusyonaryong</a:t>
            </a:r>
            <a:r>
              <a:rPr lang="en-US" sz="4000" b="1" dirty="0">
                <a:solidFill>
                  <a:srgbClr val="565656"/>
                </a:solidFill>
              </a:rPr>
              <a:t> Pilipino </a:t>
            </a:r>
            <a:r>
              <a:rPr lang="en-US" sz="4000" b="1" dirty="0" err="1">
                <a:solidFill>
                  <a:srgbClr val="565656"/>
                </a:solidFill>
              </a:rPr>
              <a:t>na</a:t>
            </a:r>
            <a:r>
              <a:rPr lang="en-US" sz="4000" b="1" dirty="0">
                <a:solidFill>
                  <a:srgbClr val="565656"/>
                </a:solidFill>
              </a:rPr>
              <a:t> </a:t>
            </a:r>
            <a:r>
              <a:rPr lang="en-US" sz="4000" b="1" dirty="0" err="1">
                <a:solidFill>
                  <a:srgbClr val="565656"/>
                </a:solidFill>
              </a:rPr>
              <a:t>lumaban</a:t>
            </a:r>
            <a:r>
              <a:rPr lang="en-US" sz="4000" b="1" dirty="0">
                <a:solidFill>
                  <a:srgbClr val="565656"/>
                </a:solidFill>
              </a:rPr>
              <a:t> </a:t>
            </a:r>
            <a:r>
              <a:rPr lang="en-US" sz="4000" b="1" dirty="0" err="1">
                <a:solidFill>
                  <a:srgbClr val="565656"/>
                </a:solidFill>
              </a:rPr>
              <a:t>sa</a:t>
            </a:r>
            <a:r>
              <a:rPr lang="en-US" sz="4000" b="1" dirty="0">
                <a:solidFill>
                  <a:srgbClr val="565656"/>
                </a:solidFill>
              </a:rPr>
              <a:t> </a:t>
            </a:r>
            <a:r>
              <a:rPr lang="en-US" sz="4000" b="1" dirty="0" err="1">
                <a:solidFill>
                  <a:srgbClr val="565656"/>
                </a:solidFill>
              </a:rPr>
              <a:t>mga</a:t>
            </a:r>
            <a:r>
              <a:rPr lang="en-US" sz="4000" b="1" dirty="0">
                <a:solidFill>
                  <a:srgbClr val="565656"/>
                </a:solidFill>
              </a:rPr>
              <a:t> Espanyol?</a:t>
            </a:r>
            <a:endParaRPr lang="en-US" sz="3945" b="1" spc="94" dirty="0">
              <a:solidFill>
                <a:srgbClr val="565656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110A4C97-1BC2-A0CD-377C-EB857168EA90}"/>
              </a:ext>
            </a:extLst>
          </p:cNvPr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2DB5BCA-FB00-3A3B-1BB0-DD2399FEABBF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D54DE16-6926-DBD0-08D7-9C9ADE7181C1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DE5D30B6-68D7-62D2-2E5B-C2E5609F34E6}"/>
              </a:ext>
            </a:extLst>
          </p:cNvPr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F8881724-DA9B-B99F-0041-3CA4E403E02A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45519D1C-183C-142A-77EA-501052F5713C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5FCDDD1A-C496-152C-7233-EC022E70A53A}"/>
              </a:ext>
            </a:extLst>
          </p:cNvPr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720A51D-A982-02AE-D704-D14B9B12A842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1DD3E7A3-F85A-E50C-86B9-9661736194B1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5E36E3EA-19CC-37D1-9AAD-1774FB617A37}"/>
              </a:ext>
            </a:extLst>
          </p:cNvPr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E0330149-FC1E-80D1-5A92-98D17868DC88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76913C0F-6EB2-6392-8B8E-CFF28C0D63D9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75D7ADBB-AF5B-1E93-EE07-486C79D79CC4}"/>
              </a:ext>
            </a:extLst>
          </p:cNvPr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F915D21-D8D6-6CF5-DEA4-F4E1A83BAF16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8E45FD93-841D-73DE-CA78-AB1DDFDA573E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BF701F1F-EEB4-078F-12BC-FAEA7DDCD8DB}"/>
              </a:ext>
            </a:extLst>
          </p:cNvPr>
          <p:cNvSpPr txBox="1"/>
          <p:nvPr/>
        </p:nvSpPr>
        <p:spPr>
          <a:xfrm>
            <a:off x="1028700" y="1601143"/>
            <a:ext cx="15582900" cy="1924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 dirty="0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</a:t>
            </a:r>
            <a:r>
              <a:rPr lang="en-US" sz="15379" b="1" spc="-138" dirty="0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Sample </a:t>
            </a:r>
            <a:r>
              <a:rPr lang="en-US" sz="15379" b="1" spc="-138" dirty="0" err="1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 dirty="0" err="1">
                <a:solidFill>
                  <a:srgbClr val="9785E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 dirty="0" err="1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  <a:endParaRPr lang="en-US" sz="15379" b="1" spc="-138" dirty="0">
              <a:solidFill>
                <a:srgbClr val="756BB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2" name="TextBox 27">
            <a:extLst>
              <a:ext uri="{FF2B5EF4-FFF2-40B4-BE49-F238E27FC236}">
                <a16:creationId xmlns:a16="http://schemas.microsoft.com/office/drawing/2014/main" id="{271FC760-9188-90C8-70BD-79D35CE9B06C}"/>
              </a:ext>
            </a:extLst>
          </p:cNvPr>
          <p:cNvSpPr txBox="1"/>
          <p:nvPr/>
        </p:nvSpPr>
        <p:spPr>
          <a:xfrm>
            <a:off x="2653090" y="6144326"/>
            <a:ext cx="3323655" cy="1026349"/>
          </a:xfrm>
          <a:prstGeom prst="roundRect">
            <a:avLst>
              <a:gd name="adj" fmla="val 50000"/>
            </a:avLst>
          </a:prstGeom>
          <a:solidFill>
            <a:srgbClr val="B9E05C"/>
          </a:solidFill>
          <a:ln w="38100">
            <a:solidFill>
              <a:srgbClr val="3F4D2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Katipunan</a:t>
            </a:r>
          </a:p>
        </p:txBody>
      </p:sp>
    </p:spTree>
    <p:extLst>
      <p:ext uri="{BB962C8B-B14F-4D97-AF65-F5344CB8AC3E}">
        <p14:creationId xmlns:p14="http://schemas.microsoft.com/office/powerpoint/2010/main" val="1225098416"/>
      </p:ext>
    </p:extLst>
  </p:cSld>
  <p:clrMapOvr>
    <a:masterClrMapping/>
  </p:clrMapOvr>
  <p:transition spd="slow">
    <p:cover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1ECE140-9028-28AE-07F7-2EF7BA8D6E90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756BB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9054828D-7EA3-729B-E498-39C0FA54229A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29" name="Freeform 25">
            <a:extLst>
              <a:ext uri="{FF2B5EF4-FFF2-40B4-BE49-F238E27FC236}">
                <a16:creationId xmlns:a16="http://schemas.microsoft.com/office/drawing/2014/main" id="{783C0F3D-D4B2-4DE2-2E49-DCD02ED60F81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0" name="Freeform 26">
            <a:extLst>
              <a:ext uri="{FF2B5EF4-FFF2-40B4-BE49-F238E27FC236}">
                <a16:creationId xmlns:a16="http://schemas.microsoft.com/office/drawing/2014/main" id="{7333C0ED-9B65-BD4B-49E2-EA53072D4DB8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53090" y="5068797"/>
            <a:ext cx="14108799" cy="3200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A. Sagot A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B. Sagot B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C. Sagot C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D. Sagot 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653090" y="3723087"/>
            <a:ext cx="14108799" cy="94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(Multiple Choice)</a:t>
            </a:r>
          </a:p>
        </p:txBody>
      </p:sp>
      <p:grpSp>
        <p:nvGrpSpPr>
          <p:cNvPr id="7" name="Group 7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7944435" y="905818"/>
            <a:ext cx="3255543" cy="3140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>
                <a:solidFill>
                  <a:srgbClr val="B9E0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#1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8700" y="1601143"/>
            <a:ext cx="8957977" cy="229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</a:t>
            </a:r>
            <a:r>
              <a:rPr lang="en-US" sz="15379" b="1" spc="-138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>
                <a:solidFill>
                  <a:srgbClr val="9785E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66D73A7-98CE-41AC-D65B-94C298891176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756BB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 24">
            <a:extLst>
              <a:ext uri="{FF2B5EF4-FFF2-40B4-BE49-F238E27FC236}">
                <a16:creationId xmlns:a16="http://schemas.microsoft.com/office/drawing/2014/main" id="{66AD273D-76E5-A360-EC8D-DC43CEFCF966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32" name="Freeform 25">
            <a:extLst>
              <a:ext uri="{FF2B5EF4-FFF2-40B4-BE49-F238E27FC236}">
                <a16:creationId xmlns:a16="http://schemas.microsoft.com/office/drawing/2014/main" id="{B7C07D94-6198-2D01-F5DC-44885BB5AE32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4" name="Freeform 26">
            <a:extLst>
              <a:ext uri="{FF2B5EF4-FFF2-40B4-BE49-F238E27FC236}">
                <a16:creationId xmlns:a16="http://schemas.microsoft.com/office/drawing/2014/main" id="{25462B49-EE5C-343E-FAD8-D6867F79A73B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00215A4-2F4D-BAFA-2BCC-1FA001114354}"/>
              </a:ext>
            </a:extLst>
          </p:cNvPr>
          <p:cNvSpPr/>
          <p:nvPr/>
        </p:nvSpPr>
        <p:spPr>
          <a:xfrm>
            <a:off x="2362200" y="5830912"/>
            <a:ext cx="2985710" cy="838200"/>
          </a:xfrm>
          <a:prstGeom prst="roundRect">
            <a:avLst>
              <a:gd name="adj" fmla="val 50000"/>
            </a:avLst>
          </a:prstGeom>
          <a:solidFill>
            <a:srgbClr val="B9E05C"/>
          </a:solidFill>
          <a:ln w="38100"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653090" y="5068797"/>
            <a:ext cx="14108799" cy="3200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A. Sagot A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B. Sagot B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C. Sagot C</a:t>
            </a:r>
          </a:p>
          <a:p>
            <a:pPr algn="l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D. Sagot 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53090" y="3723087"/>
            <a:ext cx="14108799" cy="94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(Multiple Choice)</a:t>
            </a:r>
          </a:p>
        </p:txBody>
      </p:sp>
      <p:grpSp>
        <p:nvGrpSpPr>
          <p:cNvPr id="10" name="Group 10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7944435" y="905818"/>
            <a:ext cx="3255543" cy="3140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>
                <a:solidFill>
                  <a:srgbClr val="B9E0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28700" y="1601143"/>
            <a:ext cx="8957977" cy="229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</a:t>
            </a:r>
            <a:r>
              <a:rPr lang="en-US" sz="15379" b="1" spc="-138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>
                <a:solidFill>
                  <a:srgbClr val="9785E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</p:spTree>
  </p:cSld>
  <p:clrMapOvr>
    <a:masterClrMapping/>
  </p:clrMapOvr>
  <p:transition spd="slow">
    <p:cover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F328998-3671-9501-38E2-06146716922A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756BB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4B7FE755-F491-EA96-CCCF-EA163D5898B6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29" name="Freeform 25">
            <a:extLst>
              <a:ext uri="{FF2B5EF4-FFF2-40B4-BE49-F238E27FC236}">
                <a16:creationId xmlns:a16="http://schemas.microsoft.com/office/drawing/2014/main" id="{FCEB11EE-A7F1-99CA-1099-FE6B7591C714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0" name="Freeform 26">
            <a:extLst>
              <a:ext uri="{FF2B5EF4-FFF2-40B4-BE49-F238E27FC236}">
                <a16:creationId xmlns:a16="http://schemas.microsoft.com/office/drawing/2014/main" id="{4B739361-9465-7025-26A8-96F52F2DDA40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53090" y="5068797"/>
            <a:ext cx="14108799" cy="1524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1802" lvl="1" indent="-425901" algn="l">
              <a:lnSpc>
                <a:spcPts val="6233"/>
              </a:lnSpc>
              <a:buFont typeface="Arial"/>
              <a:buChar char="•"/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Tama </a:t>
            </a:r>
          </a:p>
          <a:p>
            <a:pPr marL="851802" lvl="1" indent="-425901" algn="l">
              <a:lnSpc>
                <a:spcPts val="6233"/>
              </a:lnSpc>
              <a:buFont typeface="Arial"/>
              <a:buChar char="•"/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Mali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653090" y="3723087"/>
            <a:ext cx="14108799" cy="94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(Tama o Mali)</a:t>
            </a:r>
          </a:p>
        </p:txBody>
      </p:sp>
      <p:grpSp>
        <p:nvGrpSpPr>
          <p:cNvPr id="7" name="Group 7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7944435" y="905818"/>
            <a:ext cx="3255543" cy="3140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>
                <a:solidFill>
                  <a:srgbClr val="B9E0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8700" y="1601143"/>
            <a:ext cx="8957977" cy="229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</a:t>
            </a:r>
            <a:r>
              <a:rPr lang="en-US" sz="15379" b="1" spc="-138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>
                <a:solidFill>
                  <a:srgbClr val="9785E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</p:spTree>
  </p:cSld>
  <p:clrMapOvr>
    <a:masterClrMapping/>
  </p:clrMapOvr>
  <p:transition spd="slow">
    <p:cover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D4CCB90-4C06-6781-1E19-5684891E79B0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756BB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reeform 24">
            <a:extLst>
              <a:ext uri="{FF2B5EF4-FFF2-40B4-BE49-F238E27FC236}">
                <a16:creationId xmlns:a16="http://schemas.microsoft.com/office/drawing/2014/main" id="{BDD7A90A-6A72-1414-634F-81794CBF5E2D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34" name="Freeform 25">
            <a:extLst>
              <a:ext uri="{FF2B5EF4-FFF2-40B4-BE49-F238E27FC236}">
                <a16:creationId xmlns:a16="http://schemas.microsoft.com/office/drawing/2014/main" id="{C86436D4-B43F-B852-4E26-7FB4BED573A6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5" name="Freeform 26">
            <a:extLst>
              <a:ext uri="{FF2B5EF4-FFF2-40B4-BE49-F238E27FC236}">
                <a16:creationId xmlns:a16="http://schemas.microsoft.com/office/drawing/2014/main" id="{7290CF05-FEC9-D46D-5BD6-6169692A18F0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BAE8A67-69B6-BAB0-8A9C-56FB258448D6}"/>
              </a:ext>
            </a:extLst>
          </p:cNvPr>
          <p:cNvSpPr/>
          <p:nvPr/>
        </p:nvSpPr>
        <p:spPr>
          <a:xfrm>
            <a:off x="2653090" y="5068797"/>
            <a:ext cx="2604710" cy="838200"/>
          </a:xfrm>
          <a:prstGeom prst="roundRect">
            <a:avLst>
              <a:gd name="adj" fmla="val 50000"/>
            </a:avLst>
          </a:prstGeom>
          <a:solidFill>
            <a:srgbClr val="B9E05C"/>
          </a:solidFill>
          <a:ln w="38100"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653090" y="5068797"/>
            <a:ext cx="14108799" cy="1524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1802" lvl="1" indent="-425901" algn="l">
              <a:lnSpc>
                <a:spcPts val="6233"/>
              </a:lnSpc>
              <a:buFont typeface="Arial"/>
              <a:buChar char="•"/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Tama </a:t>
            </a:r>
          </a:p>
          <a:p>
            <a:pPr marL="851802" lvl="1" indent="-425901" algn="l">
              <a:lnSpc>
                <a:spcPts val="6233"/>
              </a:lnSpc>
              <a:buFont typeface="Arial"/>
              <a:buChar char="•"/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Mali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53090" y="3723087"/>
            <a:ext cx="14108799" cy="94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(Tama o Mali)</a:t>
            </a:r>
          </a:p>
        </p:txBody>
      </p:sp>
      <p:grpSp>
        <p:nvGrpSpPr>
          <p:cNvPr id="10" name="Group 10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7944435" y="905818"/>
            <a:ext cx="3255543" cy="3140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>
                <a:solidFill>
                  <a:srgbClr val="B9E0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28700" y="1601143"/>
            <a:ext cx="8957977" cy="229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</a:t>
            </a:r>
            <a:r>
              <a:rPr lang="en-US" sz="15379" b="1" spc="-138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>
                <a:solidFill>
                  <a:srgbClr val="9785E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</p:spTree>
  </p:cSld>
  <p:clrMapOvr>
    <a:masterClrMapping/>
  </p:clrMapOvr>
  <p:transition spd="slow">
    <p:cover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AADA5-7961-ADCE-7FAD-5FFFAEB3C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D18B77B-DBEE-0A6C-BBFB-CFB5D4096625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756BB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 24">
            <a:extLst>
              <a:ext uri="{FF2B5EF4-FFF2-40B4-BE49-F238E27FC236}">
                <a16:creationId xmlns:a16="http://schemas.microsoft.com/office/drawing/2014/main" id="{71C33B2C-710A-1D4C-4191-47ADEE73F42B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28" name="Freeform 25">
            <a:extLst>
              <a:ext uri="{FF2B5EF4-FFF2-40B4-BE49-F238E27FC236}">
                <a16:creationId xmlns:a16="http://schemas.microsoft.com/office/drawing/2014/main" id="{FD42BEC5-DAEB-5274-678C-2711CA6F7218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29" name="Freeform 26">
            <a:extLst>
              <a:ext uri="{FF2B5EF4-FFF2-40B4-BE49-F238E27FC236}">
                <a16:creationId xmlns:a16="http://schemas.microsoft.com/office/drawing/2014/main" id="{B4492759-C2DB-F257-F1BF-7960AC2B871E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64F12FB0-0117-30E3-DD12-C50DBA113059}"/>
              </a:ext>
            </a:extLst>
          </p:cNvPr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F5EA288-2E31-F75F-EC72-095B4EB373A4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838B930-9BA4-7F91-7DD0-6A129E7FE238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B2A9C288-C0F2-5E6D-0C16-85EBC0F8B05E}"/>
              </a:ext>
            </a:extLst>
          </p:cNvPr>
          <p:cNvSpPr txBox="1"/>
          <p:nvPr/>
        </p:nvSpPr>
        <p:spPr>
          <a:xfrm>
            <a:off x="2653090" y="3723087"/>
            <a:ext cx="14108799" cy="943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</a:t>
            </a:r>
            <a:r>
              <a:rPr kumimoji="0" lang="en-US" sz="3945" b="1" i="0" u="none" strike="noStrike" kern="1200" cap="none" spc="94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(</a:t>
            </a:r>
            <a:r>
              <a:rPr kumimoji="0" lang="en-US" sz="3945" b="1" i="0" u="none" strike="noStrike" kern="1200" cap="none" spc="94" normalizeH="0" baseline="0" noProof="0" dirty="0" err="1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Identipikasyon</a:t>
            </a:r>
            <a:r>
              <a:rPr kumimoji="0" lang="en-US" sz="3945" b="1" i="0" u="none" strike="noStrike" kern="1200" cap="none" spc="94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/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Punan ang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Patlang</a:t>
            </a:r>
            <a:r>
              <a:rPr kumimoji="0" lang="en-US" sz="3945" b="1" i="0" u="none" strike="noStrike" kern="1200" cap="none" spc="94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)</a:t>
            </a:r>
            <a:endParaRPr lang="en-US" sz="3945" b="1" spc="94" dirty="0">
              <a:solidFill>
                <a:srgbClr val="565656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3AED69A6-A921-DA41-6CCE-7B47F57BADA5}"/>
              </a:ext>
            </a:extLst>
          </p:cNvPr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9826490-EFFA-8337-5D4C-9109CF6D6B19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8B554DB-DEF4-4E78-9091-AE0280D6D68D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2004C81D-5687-12BA-AAE5-92A8D01FB7B0}"/>
              </a:ext>
            </a:extLst>
          </p:cNvPr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E05194B-E468-6A9B-5F64-0CBC78214823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7123A18D-AAEC-66B6-91EC-F3455704F63E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5BC731FA-8152-8E1B-8274-9C8F7807B620}"/>
              </a:ext>
            </a:extLst>
          </p:cNvPr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60BEEDD-CBA1-1386-F8FF-DEEE7A20BB35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5B8F2481-765A-DEFB-537E-50BE12F50738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D8A898D1-850B-04B3-F8FE-FAB81BCCE59A}"/>
              </a:ext>
            </a:extLst>
          </p:cNvPr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5103C73-B6D3-9485-18BF-1C637F52B021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CEDF665B-F87A-80C5-E539-A33F06A833AE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50D142DE-4F81-5760-A7F2-E727F3C33852}"/>
              </a:ext>
            </a:extLst>
          </p:cNvPr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DFDDDC3-E199-115E-4D11-63ECEFB58117}"/>
                </a:ext>
              </a:extLst>
            </p:cNvPr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63DA6099-4F41-A690-4252-93937542CE08}"/>
                </a:ext>
              </a:extLst>
            </p:cNvPr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TextBox 24">
            <a:extLst>
              <a:ext uri="{FF2B5EF4-FFF2-40B4-BE49-F238E27FC236}">
                <a16:creationId xmlns:a16="http://schemas.microsoft.com/office/drawing/2014/main" id="{B6774FED-2C7E-0CC6-90AB-7A31A4E6BF07}"/>
              </a:ext>
            </a:extLst>
          </p:cNvPr>
          <p:cNvSpPr txBox="1"/>
          <p:nvPr/>
        </p:nvSpPr>
        <p:spPr>
          <a:xfrm>
            <a:off x="7944435" y="905818"/>
            <a:ext cx="3255543" cy="274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 dirty="0">
                <a:solidFill>
                  <a:srgbClr val="B9E0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#3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64D04EFB-DB44-D56A-0FCA-19BB4BD152FA}"/>
              </a:ext>
            </a:extLst>
          </p:cNvPr>
          <p:cNvSpPr txBox="1"/>
          <p:nvPr/>
        </p:nvSpPr>
        <p:spPr>
          <a:xfrm>
            <a:off x="1028700" y="1601143"/>
            <a:ext cx="8957977" cy="229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</a:t>
            </a:r>
            <a:r>
              <a:rPr lang="en-US" sz="15379" b="1" spc="-138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>
                <a:solidFill>
                  <a:srgbClr val="9785E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288606225"/>
      </p:ext>
    </p:extLst>
  </p:cSld>
  <p:clrMapOvr>
    <a:masterClrMapping/>
  </p:clrMapOvr>
  <p:transition spd="slow">
    <p:cover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FDFC280-5417-D152-F9F0-21AC90F41B5F}"/>
              </a:ext>
            </a:extLst>
          </p:cNvPr>
          <p:cNvSpPr/>
          <p:nvPr/>
        </p:nvSpPr>
        <p:spPr>
          <a:xfrm>
            <a:off x="1084118" y="513242"/>
            <a:ext cx="16573281" cy="9260515"/>
          </a:xfrm>
          <a:prstGeom prst="roundRect">
            <a:avLst>
              <a:gd name="adj" fmla="val 7087"/>
            </a:avLst>
          </a:prstGeom>
          <a:solidFill>
            <a:srgbClr val="FFF8EC"/>
          </a:solidFill>
          <a:ln w="161925">
            <a:solidFill>
              <a:srgbClr val="756BB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 24">
            <a:extLst>
              <a:ext uri="{FF2B5EF4-FFF2-40B4-BE49-F238E27FC236}">
                <a16:creationId xmlns:a16="http://schemas.microsoft.com/office/drawing/2014/main" id="{60BAFF0D-4885-4B03-8A9F-A4E5EC40E054}"/>
              </a:ext>
            </a:extLst>
          </p:cNvPr>
          <p:cNvSpPr/>
          <p:nvPr/>
        </p:nvSpPr>
        <p:spPr>
          <a:xfrm rot="-160092">
            <a:off x="13447395" y="8011313"/>
            <a:ext cx="1463470" cy="1193195"/>
          </a:xfrm>
          <a:custGeom>
            <a:avLst/>
            <a:gdLst/>
            <a:ahLst/>
            <a:cxnLst/>
            <a:rect l="l" t="t" r="r" b="b"/>
            <a:pathLst>
              <a:path w="1463470" h="1193195">
                <a:moveTo>
                  <a:pt x="0" y="0"/>
                </a:moveTo>
                <a:lnTo>
                  <a:pt x="1463470" y="0"/>
                </a:lnTo>
                <a:lnTo>
                  <a:pt x="1463470" y="1193195"/>
                </a:lnTo>
                <a:lnTo>
                  <a:pt x="0" y="119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978" r="-49924" b="-105164"/>
            </a:stretch>
          </a:blipFill>
        </p:spPr>
      </p:sp>
      <p:sp>
        <p:nvSpPr>
          <p:cNvPr id="33" name="Freeform 25">
            <a:extLst>
              <a:ext uri="{FF2B5EF4-FFF2-40B4-BE49-F238E27FC236}">
                <a16:creationId xmlns:a16="http://schemas.microsoft.com/office/drawing/2014/main" id="{2AD1EAA0-DD47-1219-B42E-885CF69F483A}"/>
              </a:ext>
            </a:extLst>
          </p:cNvPr>
          <p:cNvSpPr/>
          <p:nvPr/>
        </p:nvSpPr>
        <p:spPr>
          <a:xfrm rot="-160092">
            <a:off x="14692594" y="8317868"/>
            <a:ext cx="2103496" cy="960545"/>
          </a:xfrm>
          <a:custGeom>
            <a:avLst/>
            <a:gdLst/>
            <a:ahLst/>
            <a:cxnLst/>
            <a:rect l="l" t="t" r="r" b="b"/>
            <a:pathLst>
              <a:path w="2103496" h="960545">
                <a:moveTo>
                  <a:pt x="0" y="0"/>
                </a:moveTo>
                <a:lnTo>
                  <a:pt x="2103496" y="0"/>
                </a:lnTo>
                <a:lnTo>
                  <a:pt x="2103496" y="960546"/>
                </a:lnTo>
                <a:lnTo>
                  <a:pt x="0" y="960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09" t="-122388" r="-7899" b="-28250"/>
            </a:stretch>
          </a:blipFill>
        </p:spPr>
      </p:sp>
      <p:sp>
        <p:nvSpPr>
          <p:cNvPr id="34" name="Freeform 26">
            <a:extLst>
              <a:ext uri="{FF2B5EF4-FFF2-40B4-BE49-F238E27FC236}">
                <a16:creationId xmlns:a16="http://schemas.microsoft.com/office/drawing/2014/main" id="{2D3CFB8D-FA1F-B147-484A-E555504C7F41}"/>
              </a:ext>
            </a:extLst>
          </p:cNvPr>
          <p:cNvSpPr/>
          <p:nvPr/>
        </p:nvSpPr>
        <p:spPr>
          <a:xfrm rot="-201427">
            <a:off x="16844307" y="8284612"/>
            <a:ext cx="546060" cy="938130"/>
          </a:xfrm>
          <a:custGeom>
            <a:avLst/>
            <a:gdLst/>
            <a:ahLst/>
            <a:cxnLst/>
            <a:rect l="l" t="t" r="r" b="b"/>
            <a:pathLst>
              <a:path w="546060" h="938130">
                <a:moveTo>
                  <a:pt x="0" y="0"/>
                </a:moveTo>
                <a:lnTo>
                  <a:pt x="546060" y="0"/>
                </a:lnTo>
                <a:lnTo>
                  <a:pt x="546060" y="938129"/>
                </a:lnTo>
                <a:lnTo>
                  <a:pt x="0" y="9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884" t="-36978" r="-54637" b="-156649"/>
            </a:stretch>
          </a:blipFill>
        </p:spPr>
      </p:sp>
      <p:grpSp>
        <p:nvGrpSpPr>
          <p:cNvPr id="2" name="Group 2"/>
          <p:cNvGrpSpPr/>
          <p:nvPr/>
        </p:nvGrpSpPr>
        <p:grpSpPr>
          <a:xfrm rot="5400000">
            <a:off x="-3409053" y="-2156932"/>
            <a:ext cx="1755522" cy="6069387"/>
            <a:chOff x="0" y="0"/>
            <a:chExt cx="468139" cy="16185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53090" y="3723087"/>
            <a:ext cx="14108799" cy="943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3"/>
              </a:lnSpc>
            </a:pP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Ilagay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ang Iyong </a:t>
            </a:r>
            <a:r>
              <a:rPr lang="en-US" sz="3945" b="1" spc="94" dirty="0" err="1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Tanong</a:t>
            </a:r>
            <a:r>
              <a:rPr lang="en-US" sz="3945" b="1" spc="94" dirty="0">
                <a:solidFill>
                  <a:srgbClr val="5656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Dito </a:t>
            </a:r>
            <a:r>
              <a:rPr kumimoji="0" lang="en-US" sz="3945" b="1" i="0" u="none" strike="noStrike" kern="1200" cap="none" spc="94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(</a:t>
            </a:r>
            <a:r>
              <a:rPr kumimoji="0" lang="en-US" sz="3945" b="1" i="0" u="none" strike="noStrike" kern="1200" cap="none" spc="94" normalizeH="0" baseline="0" noProof="0" dirty="0" err="1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Identipikasyon</a:t>
            </a:r>
            <a:r>
              <a:rPr kumimoji="0" lang="en-US" sz="3945" b="1" i="0" u="none" strike="noStrike" kern="1200" cap="none" spc="94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/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Punan ang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Patlang</a:t>
            </a:r>
            <a:r>
              <a:rPr kumimoji="0" lang="en-US" sz="3945" b="1" i="0" u="none" strike="noStrike" kern="1200" cap="none" spc="94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)</a:t>
            </a:r>
            <a:endParaRPr lang="en-US" sz="3945" b="1" spc="94" dirty="0">
              <a:solidFill>
                <a:srgbClr val="565656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 rot="5400000">
            <a:off x="-3409053" y="-401411"/>
            <a:ext cx="1755522" cy="6069387"/>
            <a:chOff x="0" y="0"/>
            <a:chExt cx="468139" cy="16185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-3409053" y="1354111"/>
            <a:ext cx="1755522" cy="6069387"/>
            <a:chOff x="0" y="0"/>
            <a:chExt cx="468139" cy="16185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-3409053" y="3109633"/>
            <a:ext cx="1755522" cy="6069387"/>
            <a:chOff x="0" y="0"/>
            <a:chExt cx="468139" cy="161850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5400000">
            <a:off x="-3409053" y="4865155"/>
            <a:ext cx="1755522" cy="6069387"/>
            <a:chOff x="0" y="0"/>
            <a:chExt cx="468139" cy="161850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5400000">
            <a:off x="-3409053" y="6620677"/>
            <a:ext cx="1755522" cy="6069387"/>
            <a:chOff x="0" y="0"/>
            <a:chExt cx="468139" cy="161850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68139" cy="1618503"/>
            </a:xfrm>
            <a:custGeom>
              <a:avLst/>
              <a:gdLst/>
              <a:ahLst/>
              <a:cxnLst/>
              <a:rect l="l" t="t" r="r" b="b"/>
              <a:pathLst>
                <a:path w="468139" h="1618503">
                  <a:moveTo>
                    <a:pt x="0" y="0"/>
                  </a:moveTo>
                  <a:lnTo>
                    <a:pt x="468139" y="0"/>
                  </a:lnTo>
                  <a:lnTo>
                    <a:pt x="468139" y="1618503"/>
                  </a:lnTo>
                  <a:lnTo>
                    <a:pt x="0" y="1618503"/>
                  </a:lnTo>
                  <a:close/>
                </a:path>
              </a:pathLst>
            </a:custGeom>
            <a:solidFill>
              <a:srgbClr val="F37231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468139" cy="1656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7944435" y="905818"/>
            <a:ext cx="3255543" cy="274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38"/>
              </a:lnSpc>
              <a:spcBef>
                <a:spcPct val="0"/>
              </a:spcBef>
            </a:pPr>
            <a:r>
              <a:rPr lang="en-US" sz="16313" b="1" dirty="0">
                <a:solidFill>
                  <a:srgbClr val="B9E0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28700" y="1601143"/>
            <a:ext cx="8957977" cy="229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10"/>
              </a:lnSpc>
            </a:pPr>
            <a:r>
              <a:rPr lang="en-US" sz="15379" b="1" spc="-138">
                <a:solidFill>
                  <a:srgbClr val="FFDE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</a:t>
            </a:r>
            <a:r>
              <a:rPr lang="en-US" sz="15379" b="1" spc="-138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Tan</a:t>
            </a:r>
            <a:r>
              <a:rPr lang="en-US" sz="15379" b="1" spc="-138">
                <a:solidFill>
                  <a:srgbClr val="9785E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</a:t>
            </a:r>
            <a:r>
              <a:rPr lang="en-US" sz="15379" b="1" spc="-138">
                <a:solidFill>
                  <a:srgbClr val="756BB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ng</a:t>
            </a:r>
          </a:p>
        </p:txBody>
      </p:sp>
      <p:sp>
        <p:nvSpPr>
          <p:cNvPr id="30" name="TextBox 27">
            <a:extLst>
              <a:ext uri="{FF2B5EF4-FFF2-40B4-BE49-F238E27FC236}">
                <a16:creationId xmlns:a16="http://schemas.microsoft.com/office/drawing/2014/main" id="{B4311F96-5434-6135-3C62-20BBC875ED13}"/>
              </a:ext>
            </a:extLst>
          </p:cNvPr>
          <p:cNvSpPr txBox="1"/>
          <p:nvPr/>
        </p:nvSpPr>
        <p:spPr>
          <a:xfrm>
            <a:off x="2653090" y="5008336"/>
            <a:ext cx="3323655" cy="1026349"/>
          </a:xfrm>
          <a:prstGeom prst="roundRect">
            <a:avLst>
              <a:gd name="adj" fmla="val 50000"/>
            </a:avLst>
          </a:prstGeom>
          <a:solidFill>
            <a:srgbClr val="B9E05C"/>
          </a:solidFill>
          <a:ln w="38100">
            <a:solidFill>
              <a:srgbClr val="3F4D2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6233"/>
              </a:lnSpc>
            </a:pPr>
            <a:r>
              <a:rPr lang="en-US" sz="3945" spc="94" dirty="0">
                <a:solidFill>
                  <a:srgbClr val="565656"/>
                </a:solidFill>
                <a:latin typeface="Calibri (MS)"/>
                <a:ea typeface="Calibri (MS)"/>
                <a:cs typeface="Calibri (MS)"/>
                <a:sym typeface="Calibri (MS)"/>
              </a:rPr>
              <a:t>Sagot</a:t>
            </a:r>
          </a:p>
        </p:txBody>
      </p:sp>
    </p:spTree>
  </p:cSld>
  <p:clrMapOvr>
    <a:masterClrMapping/>
  </p:clrMapOvr>
  <p:transition spd="slow">
    <p:cover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01959"/>
            <a:ext cx="3048000" cy="4506775"/>
            <a:chOff x="0" y="0"/>
            <a:chExt cx="812800" cy="12018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048000" y="9901959"/>
            <a:ext cx="3048000" cy="4506775"/>
            <a:chOff x="0" y="0"/>
            <a:chExt cx="812800" cy="120180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EC5F5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0" y="9901959"/>
            <a:ext cx="3048000" cy="4506775"/>
            <a:chOff x="0" y="0"/>
            <a:chExt cx="812800" cy="120180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73BFFB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144000" y="9901959"/>
            <a:ext cx="3048000" cy="4506775"/>
            <a:chOff x="0" y="0"/>
            <a:chExt cx="812800" cy="120180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B9E05C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192000" y="9901959"/>
            <a:ext cx="3048000" cy="4374038"/>
            <a:chOff x="0" y="0"/>
            <a:chExt cx="812800" cy="116641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1166410"/>
            </a:xfrm>
            <a:custGeom>
              <a:avLst/>
              <a:gdLst/>
              <a:ahLst/>
              <a:cxnLst/>
              <a:rect l="l" t="t" r="r" b="b"/>
              <a:pathLst>
                <a:path w="812800" h="1166410">
                  <a:moveTo>
                    <a:pt x="0" y="0"/>
                  </a:moveTo>
                  <a:lnTo>
                    <a:pt x="812800" y="0"/>
                  </a:lnTo>
                  <a:lnTo>
                    <a:pt x="812800" y="1166410"/>
                  </a:lnTo>
                  <a:lnTo>
                    <a:pt x="0" y="1166410"/>
                  </a:lnTo>
                  <a:close/>
                </a:path>
              </a:pathLst>
            </a:custGeom>
            <a:solidFill>
              <a:srgbClr val="9785E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1204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240000" y="9901959"/>
            <a:ext cx="3048000" cy="4506775"/>
            <a:chOff x="0" y="0"/>
            <a:chExt cx="812800" cy="120180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201807"/>
            </a:xfrm>
            <a:custGeom>
              <a:avLst/>
              <a:gdLst/>
              <a:ahLst/>
              <a:cxnLst/>
              <a:rect l="l" t="t" r="r" b="b"/>
              <a:pathLst>
                <a:path w="812800" h="1201807">
                  <a:moveTo>
                    <a:pt x="0" y="0"/>
                  </a:moveTo>
                  <a:lnTo>
                    <a:pt x="812800" y="0"/>
                  </a:lnTo>
                  <a:lnTo>
                    <a:pt x="812800" y="1201807"/>
                  </a:lnTo>
                  <a:lnTo>
                    <a:pt x="0" y="1201807"/>
                  </a:lnTo>
                  <a:close/>
                </a:path>
              </a:pathLst>
            </a:custGeom>
            <a:solidFill>
              <a:srgbClr val="FFBF34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12800" cy="1239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F74499FF-BF52-02DD-9B09-47E63356AE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132" y="660653"/>
            <a:ext cx="9583736" cy="8965694"/>
          </a:xfrm>
          <a:prstGeom prst="rect">
            <a:avLst/>
          </a:prstGeom>
        </p:spPr>
      </p:pic>
    </p:spTree>
  </p:cSld>
  <p:clrMapOvr>
    <a:masterClrMapping/>
  </p:clrMapOvr>
  <p:transition spd="slow">
    <p:cover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693</Words>
  <Application>Microsoft Office PowerPoint</Application>
  <PresentationFormat>Custom</PresentationFormat>
  <Paragraphs>144</Paragraphs>
  <Slides>30</Slides>
  <Notes>0</Notes>
  <HiddenSlides>7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Calibri</vt:lpstr>
      <vt:lpstr>Arial</vt:lpstr>
      <vt:lpstr>Calibri (MS) Bold</vt:lpstr>
      <vt:lpstr>Calibri (MS)</vt:lpstr>
      <vt:lpstr>YAFcfhdOoGk_0</vt:lpstr>
      <vt:lpstr>Montserrat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TATAK! Official Template</dc:title>
  <cp:lastModifiedBy>Mercado, Cianna B.</cp:lastModifiedBy>
  <cp:revision>3</cp:revision>
  <dcterms:created xsi:type="dcterms:W3CDTF">2006-08-16T00:00:00Z</dcterms:created>
  <dcterms:modified xsi:type="dcterms:W3CDTF">2026-04-08T04:06:23Z</dcterms:modified>
  <dc:identifier>DAHGKDLyneo</dc:identifier>
</cp:coreProperties>
</file>